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3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4012" y="2438399"/>
            <a:ext cx="8676222" cy="1079501"/>
          </a:xfrm>
        </p:spPr>
        <p:txBody>
          <a:bodyPr/>
          <a:lstStyle/>
          <a:p>
            <a:r>
              <a:rPr lang="en-GB" dirty="0"/>
              <a:t>Planet Earth</a:t>
            </a:r>
          </a:p>
        </p:txBody>
      </p:sp>
    </p:spTree>
    <p:extLst>
      <p:ext uri="{BB962C8B-B14F-4D97-AF65-F5344CB8AC3E}">
        <p14:creationId xmlns:p14="http://schemas.microsoft.com/office/powerpoint/2010/main" val="383576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648</TotalTime>
  <Words>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Mesh</vt:lpstr>
      <vt:lpstr>Planet Earth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Luminescent Media</dc:creator>
  <cp:lastModifiedBy>Kevin Wilson</cp:lastModifiedBy>
  <cp:revision>13</cp:revision>
  <dcterms:created xsi:type="dcterms:W3CDTF">2015-09-12T09:06:23Z</dcterms:created>
  <dcterms:modified xsi:type="dcterms:W3CDTF">2016-12-08T12:50:15Z</dcterms:modified>
</cp:coreProperties>
</file>