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8469-D771-469C-92B0-55DEDD5EF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B17F0-29F7-4C92-BFA6-77FC128DC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648E-A556-48D7-B102-61141368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E5D8F-ECBF-47AF-869B-A5AF8423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D64A4-1958-4F5D-9B68-A1B3BDEA3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B175-ACBA-4F2C-9316-8FF7A449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93957-C798-4419-97EC-9E02C8D89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D1B2F-B182-4E92-9A58-C110C3FC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F84D-FA56-408D-90C7-5AB20D41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B974-8C53-4896-ACC6-6012E629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11E50-35A1-47DA-B84E-BEC29FC01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A485A-0C65-4B3F-B241-F8F5408F9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2DEA0-F803-4347-95A7-2D2DADB0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C6651-383C-4888-A26D-ECA64B20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2AAB1-D0C5-406F-BB88-C40165D9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875E-0948-41C9-899D-4E0F881B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ED0B-BF1B-40CE-9E9B-333A26FD7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0095B-54E5-4C35-9883-FF2EBAD8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665E-70D6-49C3-BA21-0A6C2FB0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399F6-46DD-4981-9EDA-5B227659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4060-D9DB-482F-B991-AC1BD646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3C38C-15DD-42AC-8BCE-D7EE980C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EE856-B22A-40F1-B9EA-9C1F1590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F9DA7-AE61-475F-AAC2-8348DE84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18BB-BB90-4847-97A6-59E0270A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4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9161-A8AB-4994-9CF4-2155B64C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C3A6-25D9-4272-AE11-1AAED28C4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11BEC-1713-4716-912E-5B46ECA8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555B-D0BC-4B30-8C2B-838B7761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41980-36BA-4A69-8702-8C1DCB31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E86F-874D-47D4-BFB1-41DCDE3A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9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EDA2-A525-4A3E-A8DD-2D321ECA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FA08C-A697-44BB-B636-C3824661D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72CF3-5985-43C4-89F3-78EFCE805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9E46A-78A4-47BF-B7FD-54D248FE3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EAAE0-54AC-4E2C-8204-69211AD1E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244CD-237A-45E8-9877-64D79F50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880C7-56A9-4C98-A3AA-1B4778CE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BEC68-4060-4C44-A7EC-DF42B044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BE3-056A-4ECF-87A1-4EA74AF1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1D5FF-D7FB-4ADD-8823-E14019D9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68E93-4F83-4D22-A7EB-0B621588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09A81-452D-4CE4-AB01-9CC602FF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32F43-7411-4160-B979-5C8B0B25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4DE3F-C09C-4CD4-8A75-D7D8930B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8D3EB-E19F-4BFF-B9C9-79484B4A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EB74-0C5A-474A-A6F6-2A149B41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7C71-D705-46D9-A9CC-BFB478BC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E94E8-C012-4414-A0BF-415BF0196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57E77-2F8F-4DC0-B1CF-0B56A5F8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738E4-82C4-48D4-850F-A1BD600B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2E930-C0AB-43B4-AC7A-AFD0C9A1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F800-96B1-43B5-8EC8-89E9EFF6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E7652-CE5D-46CE-82E6-ADD3EDA38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637B1-9655-499E-9EF4-8237C65A7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95DAB-DE67-4D21-B333-C0B7A71A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9AB2F-1EB9-4859-B755-4742050D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56343-8690-43D1-B8E8-6C286C48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9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34AD2C-CF13-4474-8F18-0C5D7598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29918-B593-4CBF-9DC6-7E1A9B9D4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52944-65DE-4DE4-880E-3713C4EC6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73D1-FC1E-464A-85B2-234182C36C55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86F18-14BA-4577-BC85-5913466FA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4C4AB-653C-4980-A433-AF08D3F81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0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4245349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FECAB42-2EC3-412B-98F6-C74DFEAD9223}"/>
              </a:ext>
            </a:extLst>
          </p:cNvPr>
          <p:cNvSpPr/>
          <p:nvPr/>
        </p:nvSpPr>
        <p:spPr>
          <a:xfrm>
            <a:off x="5132519" y="4725212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25318190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FECAB42-2EC3-412B-98F6-C74DFEAD9223}"/>
              </a:ext>
            </a:extLst>
          </p:cNvPr>
          <p:cNvSpPr/>
          <p:nvPr/>
        </p:nvSpPr>
        <p:spPr>
          <a:xfrm>
            <a:off x="5132519" y="4725212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1994900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0533 L -0.00078 0.10116 L -0.65612 0.10995 L -0.65612 0.03264 L -0.34153 0.00046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448161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FECAB42-2EC3-412B-98F6-C74DFEAD9223}"/>
              </a:ext>
            </a:extLst>
          </p:cNvPr>
          <p:cNvSpPr/>
          <p:nvPr/>
        </p:nvSpPr>
        <p:spPr>
          <a:xfrm>
            <a:off x="5132519" y="4725212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41005422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5132519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8392446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5132519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448161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37457674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132519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2168613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132519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37862928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0.00648 L -0.00013 0.10625 L -0.66041 0.1088 L -0.66106 0.0375 L -0.3401 -0.00092 L -0.34088 0.00023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4481614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132519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25464459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132519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310044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132519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9CEA37-6A65-46AE-B523-7795AA71A4A7}"/>
              </a:ext>
            </a:extLst>
          </p:cNvPr>
          <p:cNvSpPr/>
          <p:nvPr/>
        </p:nvSpPr>
        <p:spPr>
          <a:xfrm>
            <a:off x="8624937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6454083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0394 L -0.00078 0.1037 L -0.65755 0.10764 L -0.65481 0.03889 L -0.34427 -0.00092 L -0.34427 0.00278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82807934-7B97-4739-90CB-0B50D0954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45" y="3993250"/>
            <a:ext cx="12192000" cy="273437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DAB9D-5862-420E-802D-E81D578591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385" y="130377"/>
            <a:ext cx="5828522" cy="3278128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963A6349-FF65-4FA9-970A-1ACFB774BB78}"/>
              </a:ext>
            </a:extLst>
          </p:cNvPr>
          <p:cNvSpPr/>
          <p:nvPr/>
        </p:nvSpPr>
        <p:spPr>
          <a:xfrm>
            <a:off x="5132519" y="4725213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80803AB-3401-4CFB-9BB3-9F727BFAD3AA}"/>
              </a:ext>
            </a:extLst>
          </p:cNvPr>
          <p:cNvSpPr/>
          <p:nvPr/>
        </p:nvSpPr>
        <p:spPr>
          <a:xfrm>
            <a:off x="5783424" y="4725214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FECAB42-2EC3-412B-98F6-C74DFEAD9223}"/>
              </a:ext>
            </a:extLst>
          </p:cNvPr>
          <p:cNvSpPr/>
          <p:nvPr/>
        </p:nvSpPr>
        <p:spPr>
          <a:xfrm>
            <a:off x="4481614" y="4725212"/>
            <a:ext cx="475861" cy="4758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806164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33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Wilson</dc:creator>
  <cp:lastModifiedBy>Kevin Wilson</cp:lastModifiedBy>
  <cp:revision>10</cp:revision>
  <dcterms:created xsi:type="dcterms:W3CDTF">2020-03-02T12:50:48Z</dcterms:created>
  <dcterms:modified xsi:type="dcterms:W3CDTF">2020-08-31T12:43:53Z</dcterms:modified>
</cp:coreProperties>
</file>