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2" r:id="rId3"/>
    <p:sldId id="281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797CD-5A07-41E9-ADAB-FBAC64EE5422}" v="39" dt="2020-04-09T12:41:30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Wilson" userId="abaca1eb2ee49919" providerId="LiveId" clId="{D2C8FCF1-71BB-4C48-9C03-B7BA94409D2D}"/>
    <pc:docChg chg="undo redo custSel addSld delSld modSld">
      <pc:chgData name="Kevin Wilson" userId="abaca1eb2ee49919" providerId="LiveId" clId="{D2C8FCF1-71BB-4C48-9C03-B7BA94409D2D}" dt="2020-04-09T12:41:38.427" v="109" actId="1076"/>
      <pc:docMkLst>
        <pc:docMk/>
      </pc:docMkLst>
      <pc:sldChg chg="del">
        <pc:chgData name="Kevin Wilson" userId="abaca1eb2ee49919" providerId="LiveId" clId="{D2C8FCF1-71BB-4C48-9C03-B7BA94409D2D}" dt="2020-04-09T12:27:17.020" v="0" actId="47"/>
        <pc:sldMkLst>
          <pc:docMk/>
          <pc:sldMk cId="3874505898" sldId="263"/>
        </pc:sldMkLst>
      </pc:sldChg>
      <pc:sldChg chg="addSp delSp modSp mod">
        <pc:chgData name="Kevin Wilson" userId="abaca1eb2ee49919" providerId="LiveId" clId="{D2C8FCF1-71BB-4C48-9C03-B7BA94409D2D}" dt="2020-04-09T12:33:34.054" v="43" actId="1076"/>
        <pc:sldMkLst>
          <pc:docMk/>
          <pc:sldMk cId="3527652844" sldId="265"/>
        </pc:sldMkLst>
        <pc:spChg chg="add mod">
          <ac:chgData name="Kevin Wilson" userId="abaca1eb2ee49919" providerId="LiveId" clId="{D2C8FCF1-71BB-4C48-9C03-B7BA94409D2D}" dt="2020-04-09T12:30:18.725" v="11" actId="14861"/>
          <ac:spMkLst>
            <pc:docMk/>
            <pc:sldMk cId="3527652844" sldId="265"/>
            <ac:spMk id="7" creationId="{82198CF9-B52B-4A2E-9F11-6466D46B7FC2}"/>
          </ac:spMkLst>
        </pc:spChg>
        <pc:spChg chg="add mod">
          <ac:chgData name="Kevin Wilson" userId="abaca1eb2ee49919" providerId="LiveId" clId="{D2C8FCF1-71BB-4C48-9C03-B7BA94409D2D}" dt="2020-04-09T12:30:23.344" v="13" actId="1076"/>
          <ac:spMkLst>
            <pc:docMk/>
            <pc:sldMk cId="3527652844" sldId="265"/>
            <ac:spMk id="10" creationId="{9419EB32-D71A-43D1-A203-30E65090D089}"/>
          </ac:spMkLst>
        </pc:spChg>
        <pc:spChg chg="mod ord">
          <ac:chgData name="Kevin Wilson" userId="abaca1eb2ee49919" providerId="LiveId" clId="{D2C8FCF1-71BB-4C48-9C03-B7BA94409D2D}" dt="2020-04-09T12:33:22.275" v="41" actId="1076"/>
          <ac:spMkLst>
            <pc:docMk/>
            <pc:sldMk cId="3527652844" sldId="265"/>
            <ac:spMk id="13" creationId="{7960A5F2-567A-4869-AAE8-C8DE4A55563E}"/>
          </ac:spMkLst>
        </pc:spChg>
        <pc:spChg chg="add mod ord">
          <ac:chgData name="Kevin Wilson" userId="abaca1eb2ee49919" providerId="LiveId" clId="{D2C8FCF1-71BB-4C48-9C03-B7BA94409D2D}" dt="2020-04-09T12:33:34.054" v="43" actId="1076"/>
          <ac:spMkLst>
            <pc:docMk/>
            <pc:sldMk cId="3527652844" sldId="265"/>
            <ac:spMk id="14" creationId="{A1FA1A01-FBEF-437B-9238-17365C6703B1}"/>
          </ac:spMkLst>
        </pc:spChg>
        <pc:spChg chg="add mod ord">
          <ac:chgData name="Kevin Wilson" userId="abaca1eb2ee49919" providerId="LiveId" clId="{D2C8FCF1-71BB-4C48-9C03-B7BA94409D2D}" dt="2020-04-09T12:33:27.503" v="42" actId="1076"/>
          <ac:spMkLst>
            <pc:docMk/>
            <pc:sldMk cId="3527652844" sldId="265"/>
            <ac:spMk id="15" creationId="{7FF7C024-C2E7-48FE-B8F8-896CAA7F1CD6}"/>
          </ac:spMkLst>
        </pc:spChg>
        <pc:grpChg chg="del">
          <ac:chgData name="Kevin Wilson" userId="abaca1eb2ee49919" providerId="LiveId" clId="{D2C8FCF1-71BB-4C48-9C03-B7BA94409D2D}" dt="2020-04-09T12:27:18.887" v="1" actId="478"/>
          <ac:grpSpMkLst>
            <pc:docMk/>
            <pc:sldMk cId="3527652844" sldId="265"/>
            <ac:grpSpMk id="9" creationId="{4F5CF07C-3B7E-4142-8DB3-DFDB096F4BCA}"/>
          </ac:grpSpMkLst>
        </pc:grpChg>
        <pc:picChg chg="add del mod">
          <ac:chgData name="Kevin Wilson" userId="abaca1eb2ee49919" providerId="LiveId" clId="{D2C8FCF1-71BB-4C48-9C03-B7BA94409D2D}" dt="2020-04-09T12:29:24.550" v="5" actId="478"/>
          <ac:picMkLst>
            <pc:docMk/>
            <pc:sldMk cId="3527652844" sldId="265"/>
            <ac:picMk id="4" creationId="{8F96801C-CD2E-41DF-BDFB-608BBE72757E}"/>
          </ac:picMkLst>
        </pc:picChg>
        <pc:picChg chg="add mod">
          <ac:chgData name="Kevin Wilson" userId="abaca1eb2ee49919" providerId="LiveId" clId="{D2C8FCF1-71BB-4C48-9C03-B7BA94409D2D}" dt="2020-04-09T12:33:16.004" v="40" actId="1076"/>
          <ac:picMkLst>
            <pc:docMk/>
            <pc:sldMk cId="3527652844" sldId="265"/>
            <ac:picMk id="6" creationId="{A616429D-ADAC-4C40-BF70-67352DAC6177}"/>
          </ac:picMkLst>
        </pc:picChg>
        <pc:picChg chg="add del mod">
          <ac:chgData name="Kevin Wilson" userId="abaca1eb2ee49919" providerId="LiveId" clId="{D2C8FCF1-71BB-4C48-9C03-B7BA94409D2D}" dt="2020-04-09T12:31:18.718" v="21" actId="27803"/>
          <ac:picMkLst>
            <pc:docMk/>
            <pc:sldMk cId="3527652844" sldId="265"/>
            <ac:picMk id="12" creationId="{7960A5F2-567A-4869-AAE8-C8DE4A55563E}"/>
          </ac:picMkLst>
        </pc:picChg>
      </pc:sldChg>
      <pc:sldChg chg="modSp add mod">
        <pc:chgData name="Kevin Wilson" userId="abaca1eb2ee49919" providerId="LiveId" clId="{D2C8FCF1-71BB-4C48-9C03-B7BA94409D2D}" dt="2020-04-09T12:38:51.733" v="81" actId="1076"/>
        <pc:sldMkLst>
          <pc:docMk/>
          <pc:sldMk cId="381742731" sldId="266"/>
        </pc:sldMkLst>
        <pc:spChg chg="mod">
          <ac:chgData name="Kevin Wilson" userId="abaca1eb2ee49919" providerId="LiveId" clId="{D2C8FCF1-71BB-4C48-9C03-B7BA94409D2D}" dt="2020-04-09T12:38:51.733" v="81" actId="1076"/>
          <ac:spMkLst>
            <pc:docMk/>
            <pc:sldMk cId="381742731" sldId="266"/>
            <ac:spMk id="13" creationId="{7960A5F2-567A-4869-AAE8-C8DE4A55563E}"/>
          </ac:spMkLst>
        </pc:spChg>
      </pc:sldChg>
      <pc:sldChg chg="modSp add del mod">
        <pc:chgData name="Kevin Wilson" userId="abaca1eb2ee49919" providerId="LiveId" clId="{D2C8FCF1-71BB-4C48-9C03-B7BA94409D2D}" dt="2020-04-09T12:38:32.733" v="79" actId="47"/>
        <pc:sldMkLst>
          <pc:docMk/>
          <pc:sldMk cId="3039688993" sldId="266"/>
        </pc:sldMkLst>
        <pc:spChg chg="mod">
          <ac:chgData name="Kevin Wilson" userId="abaca1eb2ee49919" providerId="LiveId" clId="{D2C8FCF1-71BB-4C48-9C03-B7BA94409D2D}" dt="2020-04-09T12:34:08.540" v="45" actId="1076"/>
          <ac:spMkLst>
            <pc:docMk/>
            <pc:sldMk cId="3039688993" sldId="266"/>
            <ac:spMk id="14" creationId="{A1FA1A01-FBEF-437B-9238-17365C6703B1}"/>
          </ac:spMkLst>
        </pc:spChg>
      </pc:sldChg>
      <pc:sldChg chg="modSp add del mod">
        <pc:chgData name="Kevin Wilson" userId="abaca1eb2ee49919" providerId="LiveId" clId="{D2C8FCF1-71BB-4C48-9C03-B7BA94409D2D}" dt="2020-04-09T12:38:32.733" v="79" actId="47"/>
        <pc:sldMkLst>
          <pc:docMk/>
          <pc:sldMk cId="818811031" sldId="267"/>
        </pc:sldMkLst>
        <pc:spChg chg="mod">
          <ac:chgData name="Kevin Wilson" userId="abaca1eb2ee49919" providerId="LiveId" clId="{D2C8FCF1-71BB-4C48-9C03-B7BA94409D2D}" dt="2020-04-09T12:34:38.758" v="51" actId="1076"/>
          <ac:spMkLst>
            <pc:docMk/>
            <pc:sldMk cId="818811031" sldId="267"/>
            <ac:spMk id="14" creationId="{A1FA1A01-FBEF-437B-9238-17365C6703B1}"/>
          </ac:spMkLst>
        </pc:spChg>
        <pc:spChg chg="mod">
          <ac:chgData name="Kevin Wilson" userId="abaca1eb2ee49919" providerId="LiveId" clId="{D2C8FCF1-71BB-4C48-9C03-B7BA94409D2D}" dt="2020-04-09T12:34:45.177" v="52" actId="1076"/>
          <ac:spMkLst>
            <pc:docMk/>
            <pc:sldMk cId="818811031" sldId="267"/>
            <ac:spMk id="15" creationId="{7FF7C024-C2E7-48FE-B8F8-896CAA7F1CD6}"/>
          </ac:spMkLst>
        </pc:spChg>
      </pc:sldChg>
      <pc:sldChg chg="modSp add mod">
        <pc:chgData name="Kevin Wilson" userId="abaca1eb2ee49919" providerId="LiveId" clId="{D2C8FCF1-71BB-4C48-9C03-B7BA94409D2D}" dt="2020-04-09T12:39:23.622" v="83" actId="1076"/>
        <pc:sldMkLst>
          <pc:docMk/>
          <pc:sldMk cId="1008961572" sldId="267"/>
        </pc:sldMkLst>
        <pc:spChg chg="mod">
          <ac:chgData name="Kevin Wilson" userId="abaca1eb2ee49919" providerId="LiveId" clId="{D2C8FCF1-71BB-4C48-9C03-B7BA94409D2D}" dt="2020-04-09T12:39:23.622" v="83" actId="1076"/>
          <ac:spMkLst>
            <pc:docMk/>
            <pc:sldMk cId="1008961572" sldId="267"/>
            <ac:spMk id="15" creationId="{7FF7C024-C2E7-48FE-B8F8-896CAA7F1CD6}"/>
          </ac:spMkLst>
        </pc:spChg>
      </pc:sldChg>
      <pc:sldChg chg="del">
        <pc:chgData name="Kevin Wilson" userId="abaca1eb2ee49919" providerId="LiveId" clId="{D2C8FCF1-71BB-4C48-9C03-B7BA94409D2D}" dt="2020-04-09T12:27:17.020" v="0" actId="47"/>
        <pc:sldMkLst>
          <pc:docMk/>
          <pc:sldMk cId="3516476819" sldId="267"/>
        </pc:sldMkLst>
      </pc:sldChg>
      <pc:sldChg chg="modSp add mod">
        <pc:chgData name="Kevin Wilson" userId="abaca1eb2ee49919" providerId="LiveId" clId="{D2C8FCF1-71BB-4C48-9C03-B7BA94409D2D}" dt="2020-04-09T12:39:42.064" v="85" actId="1076"/>
        <pc:sldMkLst>
          <pc:docMk/>
          <pc:sldMk cId="485418222" sldId="268"/>
        </pc:sldMkLst>
        <pc:spChg chg="mod">
          <ac:chgData name="Kevin Wilson" userId="abaca1eb2ee49919" providerId="LiveId" clId="{D2C8FCF1-71BB-4C48-9C03-B7BA94409D2D}" dt="2020-04-09T12:39:42.064" v="85" actId="1076"/>
          <ac:spMkLst>
            <pc:docMk/>
            <pc:sldMk cId="485418222" sldId="268"/>
            <ac:spMk id="13" creationId="{7960A5F2-567A-4869-AAE8-C8DE4A55563E}"/>
          </ac:spMkLst>
        </pc:spChg>
      </pc:sldChg>
      <pc:sldChg chg="modSp add del mod">
        <pc:chgData name="Kevin Wilson" userId="abaca1eb2ee49919" providerId="LiveId" clId="{D2C8FCF1-71BB-4C48-9C03-B7BA94409D2D}" dt="2020-04-09T12:38:32.733" v="79" actId="47"/>
        <pc:sldMkLst>
          <pc:docMk/>
          <pc:sldMk cId="952711809" sldId="268"/>
        </pc:sldMkLst>
        <pc:spChg chg="mod">
          <ac:chgData name="Kevin Wilson" userId="abaca1eb2ee49919" providerId="LiveId" clId="{D2C8FCF1-71BB-4C48-9C03-B7BA94409D2D}" dt="2020-04-09T12:35:01.574" v="55" actId="1076"/>
          <ac:spMkLst>
            <pc:docMk/>
            <pc:sldMk cId="952711809" sldId="268"/>
            <ac:spMk id="14" creationId="{A1FA1A01-FBEF-437B-9238-17365C6703B1}"/>
          </ac:spMkLst>
        </pc:spChg>
        <pc:spChg chg="mod">
          <ac:chgData name="Kevin Wilson" userId="abaca1eb2ee49919" providerId="LiveId" clId="{D2C8FCF1-71BB-4C48-9C03-B7BA94409D2D}" dt="2020-04-09T12:34:56.324" v="54" actId="1076"/>
          <ac:spMkLst>
            <pc:docMk/>
            <pc:sldMk cId="952711809" sldId="268"/>
            <ac:spMk id="15" creationId="{7FF7C024-C2E7-48FE-B8F8-896CAA7F1CD6}"/>
          </ac:spMkLst>
        </pc:spChg>
      </pc:sldChg>
      <pc:sldChg chg="modSp add del mod">
        <pc:chgData name="Kevin Wilson" userId="abaca1eb2ee49919" providerId="LiveId" clId="{D2C8FCF1-71BB-4C48-9C03-B7BA94409D2D}" dt="2020-04-09T12:38:32.733" v="79" actId="47"/>
        <pc:sldMkLst>
          <pc:docMk/>
          <pc:sldMk cId="3532809550" sldId="269"/>
        </pc:sldMkLst>
        <pc:spChg chg="mod">
          <ac:chgData name="Kevin Wilson" userId="abaca1eb2ee49919" providerId="LiveId" clId="{D2C8FCF1-71BB-4C48-9C03-B7BA94409D2D}" dt="2020-04-09T12:35:14.642" v="57" actId="1076"/>
          <ac:spMkLst>
            <pc:docMk/>
            <pc:sldMk cId="3532809550" sldId="269"/>
            <ac:spMk id="13" creationId="{7960A5F2-567A-4869-AAE8-C8DE4A55563E}"/>
          </ac:spMkLst>
        </pc:spChg>
      </pc:sldChg>
      <pc:sldChg chg="modSp add mod">
        <pc:chgData name="Kevin Wilson" userId="abaca1eb2ee49919" providerId="LiveId" clId="{D2C8FCF1-71BB-4C48-9C03-B7BA94409D2D}" dt="2020-04-09T12:39:53.249" v="87" actId="1076"/>
        <pc:sldMkLst>
          <pc:docMk/>
          <pc:sldMk cId="3945845213" sldId="269"/>
        </pc:sldMkLst>
        <pc:spChg chg="mod">
          <ac:chgData name="Kevin Wilson" userId="abaca1eb2ee49919" providerId="LiveId" clId="{D2C8FCF1-71BB-4C48-9C03-B7BA94409D2D}" dt="2020-04-09T12:39:53.249" v="87" actId="1076"/>
          <ac:spMkLst>
            <pc:docMk/>
            <pc:sldMk cId="3945845213" sldId="269"/>
            <ac:spMk id="14" creationId="{A1FA1A01-FBEF-437B-9238-17365C6703B1}"/>
          </ac:spMkLst>
        </pc:spChg>
      </pc:sldChg>
      <pc:sldChg chg="del">
        <pc:chgData name="Kevin Wilson" userId="abaca1eb2ee49919" providerId="LiveId" clId="{D2C8FCF1-71BB-4C48-9C03-B7BA94409D2D}" dt="2020-04-09T12:27:17.020" v="0" actId="47"/>
        <pc:sldMkLst>
          <pc:docMk/>
          <pc:sldMk cId="4245349008" sldId="269"/>
        </pc:sldMkLst>
      </pc:sldChg>
      <pc:sldChg chg="del">
        <pc:chgData name="Kevin Wilson" userId="abaca1eb2ee49919" providerId="LiveId" clId="{D2C8FCF1-71BB-4C48-9C03-B7BA94409D2D}" dt="2020-04-09T12:27:17.020" v="0" actId="47"/>
        <pc:sldMkLst>
          <pc:docMk/>
          <pc:sldMk cId="2544685323" sldId="270"/>
        </pc:sldMkLst>
      </pc:sldChg>
      <pc:sldChg chg="modSp add mod">
        <pc:chgData name="Kevin Wilson" userId="abaca1eb2ee49919" providerId="LiveId" clId="{D2C8FCF1-71BB-4C48-9C03-B7BA94409D2D}" dt="2020-04-09T12:40:00.954" v="89" actId="1076"/>
        <pc:sldMkLst>
          <pc:docMk/>
          <pc:sldMk cId="3203474784" sldId="270"/>
        </pc:sldMkLst>
        <pc:spChg chg="mod">
          <ac:chgData name="Kevin Wilson" userId="abaca1eb2ee49919" providerId="LiveId" clId="{D2C8FCF1-71BB-4C48-9C03-B7BA94409D2D}" dt="2020-04-09T12:40:00.954" v="89" actId="1076"/>
          <ac:spMkLst>
            <pc:docMk/>
            <pc:sldMk cId="3203474784" sldId="270"/>
            <ac:spMk id="15" creationId="{7FF7C024-C2E7-48FE-B8F8-896CAA7F1CD6}"/>
          </ac:spMkLst>
        </pc:spChg>
      </pc:sldChg>
      <pc:sldChg chg="modSp add del mod">
        <pc:chgData name="Kevin Wilson" userId="abaca1eb2ee49919" providerId="LiveId" clId="{D2C8FCF1-71BB-4C48-9C03-B7BA94409D2D}" dt="2020-04-09T12:38:32.733" v="79" actId="47"/>
        <pc:sldMkLst>
          <pc:docMk/>
          <pc:sldMk cId="3708872983" sldId="270"/>
        </pc:sldMkLst>
        <pc:spChg chg="mod">
          <ac:chgData name="Kevin Wilson" userId="abaca1eb2ee49919" providerId="LiveId" clId="{D2C8FCF1-71BB-4C48-9C03-B7BA94409D2D}" dt="2020-04-09T12:35:54.946" v="63" actId="1076"/>
          <ac:spMkLst>
            <pc:docMk/>
            <pc:sldMk cId="3708872983" sldId="270"/>
            <ac:spMk id="13" creationId="{7960A5F2-567A-4869-AAE8-C8DE4A55563E}"/>
          </ac:spMkLst>
        </pc:spChg>
        <pc:spChg chg="mod">
          <ac:chgData name="Kevin Wilson" userId="abaca1eb2ee49919" providerId="LiveId" clId="{D2C8FCF1-71BB-4C48-9C03-B7BA94409D2D}" dt="2020-04-09T12:35:29.384" v="61" actId="1076"/>
          <ac:spMkLst>
            <pc:docMk/>
            <pc:sldMk cId="3708872983" sldId="270"/>
            <ac:spMk id="14" creationId="{A1FA1A01-FBEF-437B-9238-17365C6703B1}"/>
          </ac:spMkLst>
        </pc:spChg>
        <pc:spChg chg="mod">
          <ac:chgData name="Kevin Wilson" userId="abaca1eb2ee49919" providerId="LiveId" clId="{D2C8FCF1-71BB-4C48-9C03-B7BA94409D2D}" dt="2020-04-09T12:35:49.585" v="62" actId="1076"/>
          <ac:spMkLst>
            <pc:docMk/>
            <pc:sldMk cId="3708872983" sldId="270"/>
            <ac:spMk id="15" creationId="{7FF7C024-C2E7-48FE-B8F8-896CAA7F1CD6}"/>
          </ac:spMkLst>
        </pc:spChg>
        <pc:picChg chg="mod">
          <ac:chgData name="Kevin Wilson" userId="abaca1eb2ee49919" providerId="LiveId" clId="{D2C8FCF1-71BB-4C48-9C03-B7BA94409D2D}" dt="2020-04-09T12:35:25.528" v="60" actId="1076"/>
          <ac:picMkLst>
            <pc:docMk/>
            <pc:sldMk cId="3708872983" sldId="270"/>
            <ac:picMk id="6" creationId="{A616429D-ADAC-4C40-BF70-67352DAC6177}"/>
          </ac:picMkLst>
        </pc:picChg>
      </pc:sldChg>
      <pc:sldChg chg="modSp add mod">
        <pc:chgData name="Kevin Wilson" userId="abaca1eb2ee49919" providerId="LiveId" clId="{D2C8FCF1-71BB-4C48-9C03-B7BA94409D2D}" dt="2020-04-09T12:40:08.947" v="91" actId="1076"/>
        <pc:sldMkLst>
          <pc:docMk/>
          <pc:sldMk cId="1917065526" sldId="271"/>
        </pc:sldMkLst>
        <pc:spChg chg="mod">
          <ac:chgData name="Kevin Wilson" userId="abaca1eb2ee49919" providerId="LiveId" clId="{D2C8FCF1-71BB-4C48-9C03-B7BA94409D2D}" dt="2020-04-09T12:40:08.947" v="91" actId="1076"/>
          <ac:spMkLst>
            <pc:docMk/>
            <pc:sldMk cId="1917065526" sldId="271"/>
            <ac:spMk id="14" creationId="{A1FA1A01-FBEF-437B-9238-17365C6703B1}"/>
          </ac:spMkLst>
        </pc:spChg>
      </pc:sldChg>
      <pc:sldChg chg="modSp add del mod">
        <pc:chgData name="Kevin Wilson" userId="abaca1eb2ee49919" providerId="LiveId" clId="{D2C8FCF1-71BB-4C48-9C03-B7BA94409D2D}" dt="2020-04-09T12:38:32.733" v="79" actId="47"/>
        <pc:sldMkLst>
          <pc:docMk/>
          <pc:sldMk cId="2294195194" sldId="271"/>
        </pc:sldMkLst>
        <pc:spChg chg="mod">
          <ac:chgData name="Kevin Wilson" userId="abaca1eb2ee49919" providerId="LiveId" clId="{D2C8FCF1-71BB-4C48-9C03-B7BA94409D2D}" dt="2020-04-09T12:36:39.699" v="69" actId="1076"/>
          <ac:spMkLst>
            <pc:docMk/>
            <pc:sldMk cId="2294195194" sldId="271"/>
            <ac:spMk id="13" creationId="{7960A5F2-567A-4869-AAE8-C8DE4A55563E}"/>
          </ac:spMkLst>
        </pc:spChg>
        <pc:spChg chg="mod">
          <ac:chgData name="Kevin Wilson" userId="abaca1eb2ee49919" providerId="LiveId" clId="{D2C8FCF1-71BB-4C48-9C03-B7BA94409D2D}" dt="2020-04-09T12:36:22.091" v="67" actId="1076"/>
          <ac:spMkLst>
            <pc:docMk/>
            <pc:sldMk cId="2294195194" sldId="271"/>
            <ac:spMk id="14" creationId="{A1FA1A01-FBEF-437B-9238-17365C6703B1}"/>
          </ac:spMkLst>
        </pc:spChg>
        <pc:spChg chg="mod">
          <ac:chgData name="Kevin Wilson" userId="abaca1eb2ee49919" providerId="LiveId" clId="{D2C8FCF1-71BB-4C48-9C03-B7BA94409D2D}" dt="2020-04-09T12:36:33.775" v="68" actId="1076"/>
          <ac:spMkLst>
            <pc:docMk/>
            <pc:sldMk cId="2294195194" sldId="271"/>
            <ac:spMk id="15" creationId="{7FF7C024-C2E7-48FE-B8F8-896CAA7F1CD6}"/>
          </ac:spMkLst>
        </pc:spChg>
      </pc:sldChg>
      <pc:sldChg chg="del">
        <pc:chgData name="Kevin Wilson" userId="abaca1eb2ee49919" providerId="LiveId" clId="{D2C8FCF1-71BB-4C48-9C03-B7BA94409D2D}" dt="2020-04-09T12:27:17.020" v="0" actId="47"/>
        <pc:sldMkLst>
          <pc:docMk/>
          <pc:sldMk cId="2881993638" sldId="271"/>
        </pc:sldMkLst>
      </pc:sldChg>
      <pc:sldChg chg="del">
        <pc:chgData name="Kevin Wilson" userId="abaca1eb2ee49919" providerId="LiveId" clId="{D2C8FCF1-71BB-4C48-9C03-B7BA94409D2D}" dt="2020-04-09T12:27:17.020" v="0" actId="47"/>
        <pc:sldMkLst>
          <pc:docMk/>
          <pc:sldMk cId="501808537" sldId="272"/>
        </pc:sldMkLst>
      </pc:sldChg>
      <pc:sldChg chg="modSp add mod">
        <pc:chgData name="Kevin Wilson" userId="abaca1eb2ee49919" providerId="LiveId" clId="{D2C8FCF1-71BB-4C48-9C03-B7BA94409D2D}" dt="2020-04-09T12:40:15.812" v="93" actId="1076"/>
        <pc:sldMkLst>
          <pc:docMk/>
          <pc:sldMk cId="2056217387" sldId="272"/>
        </pc:sldMkLst>
        <pc:spChg chg="mod">
          <ac:chgData name="Kevin Wilson" userId="abaca1eb2ee49919" providerId="LiveId" clId="{D2C8FCF1-71BB-4C48-9C03-B7BA94409D2D}" dt="2020-04-09T12:40:15.812" v="93" actId="1076"/>
          <ac:spMkLst>
            <pc:docMk/>
            <pc:sldMk cId="2056217387" sldId="272"/>
            <ac:spMk id="13" creationId="{7960A5F2-567A-4869-AAE8-C8DE4A55563E}"/>
          </ac:spMkLst>
        </pc:spChg>
      </pc:sldChg>
      <pc:sldChg chg="modSp add del mod">
        <pc:chgData name="Kevin Wilson" userId="abaca1eb2ee49919" providerId="LiveId" clId="{D2C8FCF1-71BB-4C48-9C03-B7BA94409D2D}" dt="2020-04-09T12:38:32.733" v="79" actId="47"/>
        <pc:sldMkLst>
          <pc:docMk/>
          <pc:sldMk cId="3756547152" sldId="272"/>
        </pc:sldMkLst>
        <pc:spChg chg="mod">
          <ac:chgData name="Kevin Wilson" userId="abaca1eb2ee49919" providerId="LiveId" clId="{D2C8FCF1-71BB-4C48-9C03-B7BA94409D2D}" dt="2020-04-09T12:36:59.140" v="72" actId="1076"/>
          <ac:spMkLst>
            <pc:docMk/>
            <pc:sldMk cId="3756547152" sldId="272"/>
            <ac:spMk id="13" creationId="{7960A5F2-567A-4869-AAE8-C8DE4A55563E}"/>
          </ac:spMkLst>
        </pc:spChg>
        <pc:spChg chg="mod">
          <ac:chgData name="Kevin Wilson" userId="abaca1eb2ee49919" providerId="LiveId" clId="{D2C8FCF1-71BB-4C48-9C03-B7BA94409D2D}" dt="2020-04-09T12:36:53.048" v="71" actId="1076"/>
          <ac:spMkLst>
            <pc:docMk/>
            <pc:sldMk cId="3756547152" sldId="272"/>
            <ac:spMk id="15" creationId="{7FF7C024-C2E7-48FE-B8F8-896CAA7F1CD6}"/>
          </ac:spMkLst>
        </pc:spChg>
      </pc:sldChg>
      <pc:sldChg chg="modSp add del mod">
        <pc:chgData name="Kevin Wilson" userId="abaca1eb2ee49919" providerId="LiveId" clId="{D2C8FCF1-71BB-4C48-9C03-B7BA94409D2D}" dt="2020-04-09T12:38:32.733" v="79" actId="47"/>
        <pc:sldMkLst>
          <pc:docMk/>
          <pc:sldMk cId="831717374" sldId="273"/>
        </pc:sldMkLst>
        <pc:spChg chg="mod">
          <ac:chgData name="Kevin Wilson" userId="abaca1eb2ee49919" providerId="LiveId" clId="{D2C8FCF1-71BB-4C48-9C03-B7BA94409D2D}" dt="2020-04-09T12:37:09.361" v="74" actId="1076"/>
          <ac:spMkLst>
            <pc:docMk/>
            <pc:sldMk cId="831717374" sldId="273"/>
            <ac:spMk id="13" creationId="{7960A5F2-567A-4869-AAE8-C8DE4A55563E}"/>
          </ac:spMkLst>
        </pc:spChg>
      </pc:sldChg>
      <pc:sldChg chg="modSp add mod">
        <pc:chgData name="Kevin Wilson" userId="abaca1eb2ee49919" providerId="LiveId" clId="{D2C8FCF1-71BB-4C48-9C03-B7BA94409D2D}" dt="2020-04-09T12:40:25.276" v="95" actId="1076"/>
        <pc:sldMkLst>
          <pc:docMk/>
          <pc:sldMk cId="3054388699" sldId="273"/>
        </pc:sldMkLst>
        <pc:spChg chg="mod">
          <ac:chgData name="Kevin Wilson" userId="abaca1eb2ee49919" providerId="LiveId" clId="{D2C8FCF1-71BB-4C48-9C03-B7BA94409D2D}" dt="2020-04-09T12:40:25.276" v="95" actId="1076"/>
          <ac:spMkLst>
            <pc:docMk/>
            <pc:sldMk cId="3054388699" sldId="273"/>
            <ac:spMk id="15" creationId="{7FF7C024-C2E7-48FE-B8F8-896CAA7F1CD6}"/>
          </ac:spMkLst>
        </pc:spChg>
      </pc:sldChg>
      <pc:sldChg chg="modSp add mod">
        <pc:chgData name="Kevin Wilson" userId="abaca1eb2ee49919" providerId="LiveId" clId="{D2C8FCF1-71BB-4C48-9C03-B7BA94409D2D}" dt="2020-04-09T12:40:35.018" v="97" actId="1076"/>
        <pc:sldMkLst>
          <pc:docMk/>
          <pc:sldMk cId="80434101" sldId="274"/>
        </pc:sldMkLst>
        <pc:spChg chg="mod">
          <ac:chgData name="Kevin Wilson" userId="abaca1eb2ee49919" providerId="LiveId" clId="{D2C8FCF1-71BB-4C48-9C03-B7BA94409D2D}" dt="2020-04-09T12:40:35.018" v="97" actId="1076"/>
          <ac:spMkLst>
            <pc:docMk/>
            <pc:sldMk cId="80434101" sldId="274"/>
            <ac:spMk id="14" creationId="{A1FA1A01-FBEF-437B-9238-17365C6703B1}"/>
          </ac:spMkLst>
        </pc:spChg>
      </pc:sldChg>
      <pc:sldChg chg="modSp add del mod">
        <pc:chgData name="Kevin Wilson" userId="abaca1eb2ee49919" providerId="LiveId" clId="{D2C8FCF1-71BB-4C48-9C03-B7BA94409D2D}" dt="2020-04-09T12:38:32.733" v="79" actId="47"/>
        <pc:sldMkLst>
          <pc:docMk/>
          <pc:sldMk cId="1965279549" sldId="274"/>
        </pc:sldMkLst>
        <pc:spChg chg="mod">
          <ac:chgData name="Kevin Wilson" userId="abaca1eb2ee49919" providerId="LiveId" clId="{D2C8FCF1-71BB-4C48-9C03-B7BA94409D2D}" dt="2020-04-09T12:37:47.387" v="78" actId="1076"/>
          <ac:spMkLst>
            <pc:docMk/>
            <pc:sldMk cId="1965279549" sldId="274"/>
            <ac:spMk id="13" creationId="{7960A5F2-567A-4869-AAE8-C8DE4A55563E}"/>
          </ac:spMkLst>
        </pc:spChg>
        <pc:spChg chg="mod">
          <ac:chgData name="Kevin Wilson" userId="abaca1eb2ee49919" providerId="LiveId" clId="{D2C8FCF1-71BB-4C48-9C03-B7BA94409D2D}" dt="2020-04-09T12:37:43.236" v="77" actId="1076"/>
          <ac:spMkLst>
            <pc:docMk/>
            <pc:sldMk cId="1965279549" sldId="274"/>
            <ac:spMk id="14" creationId="{A1FA1A01-FBEF-437B-9238-17365C6703B1}"/>
          </ac:spMkLst>
        </pc:spChg>
      </pc:sldChg>
      <pc:sldChg chg="modSp add mod">
        <pc:chgData name="Kevin Wilson" userId="abaca1eb2ee49919" providerId="LiveId" clId="{D2C8FCF1-71BB-4C48-9C03-B7BA94409D2D}" dt="2020-04-09T12:40:45.930" v="99" actId="1076"/>
        <pc:sldMkLst>
          <pc:docMk/>
          <pc:sldMk cId="1382019588" sldId="275"/>
        </pc:sldMkLst>
        <pc:spChg chg="mod">
          <ac:chgData name="Kevin Wilson" userId="abaca1eb2ee49919" providerId="LiveId" clId="{D2C8FCF1-71BB-4C48-9C03-B7BA94409D2D}" dt="2020-04-09T12:40:45.930" v="99" actId="1076"/>
          <ac:spMkLst>
            <pc:docMk/>
            <pc:sldMk cId="1382019588" sldId="275"/>
            <ac:spMk id="13" creationId="{7960A5F2-567A-4869-AAE8-C8DE4A55563E}"/>
          </ac:spMkLst>
        </pc:spChg>
      </pc:sldChg>
      <pc:sldChg chg="modSp add mod">
        <pc:chgData name="Kevin Wilson" userId="abaca1eb2ee49919" providerId="LiveId" clId="{D2C8FCF1-71BB-4C48-9C03-B7BA94409D2D}" dt="2020-04-09T12:40:56.610" v="101" actId="1076"/>
        <pc:sldMkLst>
          <pc:docMk/>
          <pc:sldMk cId="2135419182" sldId="276"/>
        </pc:sldMkLst>
        <pc:spChg chg="mod">
          <ac:chgData name="Kevin Wilson" userId="abaca1eb2ee49919" providerId="LiveId" clId="{D2C8FCF1-71BB-4C48-9C03-B7BA94409D2D}" dt="2020-04-09T12:40:56.610" v="101" actId="1076"/>
          <ac:spMkLst>
            <pc:docMk/>
            <pc:sldMk cId="2135419182" sldId="276"/>
            <ac:spMk id="15" creationId="{7FF7C024-C2E7-48FE-B8F8-896CAA7F1CD6}"/>
          </ac:spMkLst>
        </pc:spChg>
      </pc:sldChg>
      <pc:sldChg chg="modSp add mod">
        <pc:chgData name="Kevin Wilson" userId="abaca1eb2ee49919" providerId="LiveId" clId="{D2C8FCF1-71BB-4C48-9C03-B7BA94409D2D}" dt="2020-04-09T12:41:06.574" v="103" actId="1076"/>
        <pc:sldMkLst>
          <pc:docMk/>
          <pc:sldMk cId="2328456879" sldId="277"/>
        </pc:sldMkLst>
        <pc:spChg chg="mod">
          <ac:chgData name="Kevin Wilson" userId="abaca1eb2ee49919" providerId="LiveId" clId="{D2C8FCF1-71BB-4C48-9C03-B7BA94409D2D}" dt="2020-04-09T12:41:06.574" v="103" actId="1076"/>
          <ac:spMkLst>
            <pc:docMk/>
            <pc:sldMk cId="2328456879" sldId="277"/>
            <ac:spMk id="14" creationId="{A1FA1A01-FBEF-437B-9238-17365C6703B1}"/>
          </ac:spMkLst>
        </pc:spChg>
      </pc:sldChg>
      <pc:sldChg chg="modSp add mod">
        <pc:chgData name="Kevin Wilson" userId="abaca1eb2ee49919" providerId="LiveId" clId="{D2C8FCF1-71BB-4C48-9C03-B7BA94409D2D}" dt="2020-04-09T12:41:17.788" v="105" actId="1076"/>
        <pc:sldMkLst>
          <pc:docMk/>
          <pc:sldMk cId="1097890859" sldId="278"/>
        </pc:sldMkLst>
        <pc:spChg chg="mod">
          <ac:chgData name="Kevin Wilson" userId="abaca1eb2ee49919" providerId="LiveId" clId="{D2C8FCF1-71BB-4C48-9C03-B7BA94409D2D}" dt="2020-04-09T12:41:17.788" v="105" actId="1076"/>
          <ac:spMkLst>
            <pc:docMk/>
            <pc:sldMk cId="1097890859" sldId="278"/>
            <ac:spMk id="13" creationId="{7960A5F2-567A-4869-AAE8-C8DE4A55563E}"/>
          </ac:spMkLst>
        </pc:spChg>
      </pc:sldChg>
      <pc:sldChg chg="modSp add mod">
        <pc:chgData name="Kevin Wilson" userId="abaca1eb2ee49919" providerId="LiveId" clId="{D2C8FCF1-71BB-4C48-9C03-B7BA94409D2D}" dt="2020-04-09T12:41:27.824" v="107" actId="1076"/>
        <pc:sldMkLst>
          <pc:docMk/>
          <pc:sldMk cId="1991190445" sldId="279"/>
        </pc:sldMkLst>
        <pc:spChg chg="mod">
          <ac:chgData name="Kevin Wilson" userId="abaca1eb2ee49919" providerId="LiveId" clId="{D2C8FCF1-71BB-4C48-9C03-B7BA94409D2D}" dt="2020-04-09T12:41:27.824" v="107" actId="1076"/>
          <ac:spMkLst>
            <pc:docMk/>
            <pc:sldMk cId="1991190445" sldId="279"/>
            <ac:spMk id="15" creationId="{7FF7C024-C2E7-48FE-B8F8-896CAA7F1CD6}"/>
          </ac:spMkLst>
        </pc:spChg>
      </pc:sldChg>
      <pc:sldChg chg="modSp add mod">
        <pc:chgData name="Kevin Wilson" userId="abaca1eb2ee49919" providerId="LiveId" clId="{D2C8FCF1-71BB-4C48-9C03-B7BA94409D2D}" dt="2020-04-09T12:41:38.427" v="109" actId="1076"/>
        <pc:sldMkLst>
          <pc:docMk/>
          <pc:sldMk cId="2261770059" sldId="280"/>
        </pc:sldMkLst>
        <pc:spChg chg="mod">
          <ac:chgData name="Kevin Wilson" userId="abaca1eb2ee49919" providerId="LiveId" clId="{D2C8FCF1-71BB-4C48-9C03-B7BA94409D2D}" dt="2020-04-09T12:41:38.427" v="109" actId="1076"/>
          <ac:spMkLst>
            <pc:docMk/>
            <pc:sldMk cId="2261770059" sldId="280"/>
            <ac:spMk id="14" creationId="{A1FA1A01-FBEF-437B-9238-17365C6703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8469-D771-469C-92B0-55DEDD5EF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B17F0-29F7-4C92-BFA6-77FC128DC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F648E-A556-48D7-B102-61141368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E5D8F-ECBF-47AF-869B-A5AF8423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D64A4-1958-4F5D-9B68-A1B3BDEA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B175-ACBA-4F2C-9316-8FF7A449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93957-C798-4419-97EC-9E02C8D89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D1B2F-B182-4E92-9A58-C110C3FC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1F84D-FA56-408D-90C7-5AB20D41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0B974-8C53-4896-ACC6-6012E629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6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11E50-35A1-47DA-B84E-BEC29FC01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A485A-0C65-4B3F-B241-F8F5408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2DEA0-F803-4347-95A7-2D2DADB0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C6651-383C-4888-A26D-ECA64B20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2AAB1-D0C5-406F-BB88-C40165D9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875E-0948-41C9-899D-4E0F881B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9ED0B-BF1B-40CE-9E9B-333A26FD7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0095B-54E5-4C35-9883-FF2EBAD8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B665E-70D6-49C3-BA21-0A6C2FB0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399F6-46DD-4981-9EDA-5B227659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0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4060-D9DB-482F-B991-AC1BD646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3C38C-15DD-42AC-8BCE-D7EE980C1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EE856-B22A-40F1-B9EA-9C1F1590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F9DA7-AE61-475F-AAC2-8348DE84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C18BB-BB90-4847-97A6-59E0270A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4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9161-A8AB-4994-9CF4-2155B64C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C3A6-25D9-4272-AE11-1AAED28C4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11BEC-1713-4716-912E-5B46ECA8F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B555B-D0BC-4B30-8C2B-838B7761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41980-36BA-4A69-8702-8C1DCB31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4E86F-874D-47D4-BFB1-41DCDE3A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19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EDA2-A525-4A3E-A8DD-2D321ECA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FA08C-A697-44BB-B636-C3824661D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72CF3-5985-43C4-89F3-78EFCE805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9E46A-78A4-47BF-B7FD-54D248FE3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EAAE0-54AC-4E2C-8204-69211AD1E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244CD-237A-45E8-9877-64D79F500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880C7-56A9-4C98-A3AA-1B4778CE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9BEC68-4060-4C44-A7EC-DF42B044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77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5BE3-056A-4ECF-87A1-4EA74AF1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1D5FF-D7FB-4ADD-8823-E14019D9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68E93-4F83-4D22-A7EB-0B621588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09A81-452D-4CE4-AB01-9CC602FF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1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E32F43-7411-4160-B979-5C8B0B25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4DE3F-C09C-4CD4-8A75-D7D8930B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8D3EB-E19F-4BFF-B9C9-79484B4A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EB74-0C5A-474A-A6F6-2A149B41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7C71-D705-46D9-A9CC-BFB478BC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E94E8-C012-4414-A0BF-415BF0196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57E77-2F8F-4DC0-B1CF-0B56A5F8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738E4-82C4-48D4-850F-A1BD600B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2E930-C0AB-43B4-AC7A-AFD0C9A1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1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F800-96B1-43B5-8EC8-89E9EFF6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E7652-CE5D-46CE-82E6-ADD3EDA38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637B1-9655-499E-9EF4-8237C65A7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5DAB-DE67-4D21-B333-C0B7A71AE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9AB2F-1EB9-4859-B755-4742050D7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56343-8690-43D1-B8E8-6C286C48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9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4AD2C-CF13-4474-8F18-0C5D7598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29918-B593-4CBF-9DC6-7E1A9B9D4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2944-65DE-4DE4-880E-3713C4EC6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A73D1-FC1E-464A-85B2-234182C36C55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6F18-14BA-4577-BC85-5913466FA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4C4AB-653C-4980-A433-AF08D3F81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30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6DE21-E2E3-4575-954C-FD5EFB69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Packet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2FC67-E80B-423B-9B7F-8952B5078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 message is divided up into small units called packets</a:t>
            </a:r>
          </a:p>
          <a:p>
            <a:r>
              <a:rPr lang="en-US" dirty="0">
                <a:solidFill>
                  <a:schemeClr val="bg1"/>
                </a:solidFill>
              </a:rPr>
              <a:t>Packets are made of a header and a payload (</a:t>
            </a:r>
            <a:r>
              <a:rPr lang="en-US" dirty="0" err="1">
                <a:solidFill>
                  <a:schemeClr val="bg1"/>
                </a:solidFill>
              </a:rPr>
              <a:t>ie</a:t>
            </a:r>
            <a:r>
              <a:rPr lang="en-US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chemeClr val="bg1"/>
                </a:solidFill>
              </a:rPr>
              <a:t>actual message data) </a:t>
            </a:r>
          </a:p>
          <a:p>
            <a:r>
              <a:rPr lang="en-US" dirty="0">
                <a:solidFill>
                  <a:schemeClr val="bg1"/>
                </a:solidFill>
              </a:rPr>
              <a:t>The header contains source &amp; destination address and a packet ID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Each packet is sent independently across the network</a:t>
            </a:r>
          </a:p>
          <a:p>
            <a:r>
              <a:rPr lang="en-GB" dirty="0">
                <a:solidFill>
                  <a:schemeClr val="bg1"/>
                </a:solidFill>
              </a:rPr>
              <a:t>Packets are received and reassembled at destination and put in order using the Packet ID</a:t>
            </a:r>
          </a:p>
        </p:txBody>
      </p:sp>
    </p:spTree>
    <p:extLst>
      <p:ext uri="{BB962C8B-B14F-4D97-AF65-F5344CB8AC3E}">
        <p14:creationId xmlns:p14="http://schemas.microsoft.com/office/powerpoint/2010/main" val="352765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4240957" y="3981624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777997" y="2816370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6507349" y="2656512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1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4240957" y="3981624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777997" y="2816370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6174967" y="3761586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8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4240957" y="3981624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384207" y="3884800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6174967" y="3761586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4926757" y="5169074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384207" y="3884800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6174967" y="3761586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01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4926757" y="5169074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384207" y="3884800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6092416" y="5051977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19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4926757" y="5169074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124148" y="5451446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6092416" y="5051977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456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7669957" y="6037626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124148" y="5451446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6092416" y="5051977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9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7669957" y="6037626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124148" y="5451446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7669957" y="6330716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190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7669957" y="6037626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669956" y="6623806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7669957" y="6330716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7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551227-7995-4524-ACF0-A6AF695D2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17" y="757626"/>
            <a:ext cx="10054358" cy="558575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BE003A-E69D-4BC7-8F30-1F88152F4EB7}"/>
              </a:ext>
            </a:extLst>
          </p:cNvPr>
          <p:cNvSpPr/>
          <p:nvPr/>
        </p:nvSpPr>
        <p:spPr>
          <a:xfrm>
            <a:off x="877078" y="2281806"/>
            <a:ext cx="10263673" cy="127512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90952B-4683-4EAE-9B30-6647A9B6E61B}"/>
              </a:ext>
            </a:extLst>
          </p:cNvPr>
          <p:cNvSpPr/>
          <p:nvPr/>
        </p:nvSpPr>
        <p:spPr>
          <a:xfrm>
            <a:off x="918441" y="1192635"/>
            <a:ext cx="5177560" cy="72844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3437C2-4D16-453E-93A4-097A68565E8B}"/>
              </a:ext>
            </a:extLst>
          </p:cNvPr>
          <p:cNvSpPr/>
          <p:nvPr/>
        </p:nvSpPr>
        <p:spPr>
          <a:xfrm>
            <a:off x="877077" y="3885500"/>
            <a:ext cx="10263673" cy="2590801"/>
          </a:xfrm>
          <a:prstGeom prst="roundRect">
            <a:avLst>
              <a:gd name="adj" fmla="val 6789"/>
            </a:avLst>
          </a:prstGeom>
          <a:noFill/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1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7384207" y="247824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384206" y="759552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7384206" y="503688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4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4647357" y="1257474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384206" y="759552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7384206" y="503688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4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4647357" y="1257474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384206" y="759552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6025306" y="1633988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6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4323507" y="2794174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384206" y="759552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6025306" y="1633988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1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4323507" y="2794174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038860" y="1191352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6025306" y="1633988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84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4323507" y="2794174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038860" y="1191352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6507349" y="2656512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47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object, plate, clock&#10;&#10;Description automatically generated">
            <a:extLst>
              <a:ext uri="{FF2B5EF4-FFF2-40B4-BE49-F238E27FC236}">
                <a16:creationId xmlns:a16="http://schemas.microsoft.com/office/drawing/2014/main" id="{A616429D-ADAC-4C40-BF70-67352DAC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8" y="0"/>
            <a:ext cx="7243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2198CF9-B52B-4A2E-9F11-6466D46B7FC2}"/>
              </a:ext>
            </a:extLst>
          </p:cNvPr>
          <p:cNvSpPr/>
          <p:nvPr/>
        </p:nvSpPr>
        <p:spPr>
          <a:xfrm>
            <a:off x="6686025" y="109057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419EB32-D71A-43D1-A203-30E65090D089}"/>
              </a:ext>
            </a:extLst>
          </p:cNvPr>
          <p:cNvSpPr/>
          <p:nvPr/>
        </p:nvSpPr>
        <p:spPr>
          <a:xfrm>
            <a:off x="7031372" y="5898859"/>
            <a:ext cx="520117" cy="511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phic 11" descr="Envelope">
            <a:extLst>
              <a:ext uri="{FF2B5EF4-FFF2-40B4-BE49-F238E27FC236}">
                <a16:creationId xmlns:a16="http://schemas.microsoft.com/office/drawing/2014/main" id="{7960A5F2-567A-4869-AAE8-C8DE4A55563E}"/>
              </a:ext>
            </a:extLst>
          </p:cNvPr>
          <p:cNvSpPr/>
          <p:nvPr/>
        </p:nvSpPr>
        <p:spPr>
          <a:xfrm>
            <a:off x="4323507" y="2794174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FF00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Graphic 11" descr="Envelope">
            <a:extLst>
              <a:ext uri="{FF2B5EF4-FFF2-40B4-BE49-F238E27FC236}">
                <a16:creationId xmlns:a16="http://schemas.microsoft.com/office/drawing/2014/main" id="{A1FA1A01-FBEF-437B-9238-17365C6703B1}"/>
              </a:ext>
            </a:extLst>
          </p:cNvPr>
          <p:cNvSpPr/>
          <p:nvPr/>
        </p:nvSpPr>
        <p:spPr>
          <a:xfrm>
            <a:off x="7777997" y="2816370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FF00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92D050"/>
              </a:solidFill>
              <a:highlight>
                <a:srgbClr val="00FF00"/>
              </a:highlight>
            </a:endParaRPr>
          </a:p>
        </p:txBody>
      </p:sp>
      <p:sp>
        <p:nvSpPr>
          <p:cNvPr id="15" name="Graphic 11" descr="Envelope">
            <a:extLst>
              <a:ext uri="{FF2B5EF4-FFF2-40B4-BE49-F238E27FC236}">
                <a16:creationId xmlns:a16="http://schemas.microsoft.com/office/drawing/2014/main" id="{7FF7C024-C2E7-48FE-B8F8-896CAA7F1CD6}"/>
              </a:ext>
            </a:extLst>
          </p:cNvPr>
          <p:cNvSpPr/>
          <p:nvPr/>
        </p:nvSpPr>
        <p:spPr>
          <a:xfrm>
            <a:off x="6507349" y="2656512"/>
            <a:ext cx="334563" cy="234194"/>
          </a:xfrm>
          <a:custGeom>
            <a:avLst/>
            <a:gdLst>
              <a:gd name="connsiteX0" fmla="*/ 0 w 334563"/>
              <a:gd name="connsiteY0" fmla="*/ 0 h 234194"/>
              <a:gd name="connsiteX1" fmla="*/ 0 w 334563"/>
              <a:gd name="connsiteY1" fmla="*/ 234194 h 234194"/>
              <a:gd name="connsiteX2" fmla="*/ 334563 w 334563"/>
              <a:gd name="connsiteY2" fmla="*/ 234194 h 234194"/>
              <a:gd name="connsiteX3" fmla="*/ 334563 w 334563"/>
              <a:gd name="connsiteY3" fmla="*/ 0 h 234194"/>
              <a:gd name="connsiteX4" fmla="*/ 0 w 334563"/>
              <a:gd name="connsiteY4" fmla="*/ 0 h 234194"/>
              <a:gd name="connsiteX5" fmla="*/ 173137 w 334563"/>
              <a:gd name="connsiteY5" fmla="*/ 145953 h 234194"/>
              <a:gd name="connsiteX6" fmla="*/ 161427 w 334563"/>
              <a:gd name="connsiteY6" fmla="*/ 145953 h 234194"/>
              <a:gd name="connsiteX7" fmla="*/ 37638 w 334563"/>
              <a:gd name="connsiteY7" fmla="*/ 25092 h 234194"/>
              <a:gd name="connsiteX8" fmla="*/ 297343 w 334563"/>
              <a:gd name="connsiteY8" fmla="*/ 25092 h 234194"/>
              <a:gd name="connsiteX9" fmla="*/ 173137 w 334563"/>
              <a:gd name="connsiteY9" fmla="*/ 145953 h 234194"/>
              <a:gd name="connsiteX10" fmla="*/ 106642 w 334563"/>
              <a:gd name="connsiteY10" fmla="*/ 115843 h 234194"/>
              <a:gd name="connsiteX11" fmla="*/ 25092 w 334563"/>
              <a:gd name="connsiteY11" fmla="*/ 197811 h 234194"/>
              <a:gd name="connsiteX12" fmla="*/ 25092 w 334563"/>
              <a:gd name="connsiteY12" fmla="*/ 35966 h 234194"/>
              <a:gd name="connsiteX13" fmla="*/ 106642 w 334563"/>
              <a:gd name="connsiteY13" fmla="*/ 115843 h 234194"/>
              <a:gd name="connsiteX14" fmla="*/ 118770 w 334563"/>
              <a:gd name="connsiteY14" fmla="*/ 127552 h 234194"/>
              <a:gd name="connsiteX15" fmla="*/ 150135 w 334563"/>
              <a:gd name="connsiteY15" fmla="*/ 158081 h 234194"/>
              <a:gd name="connsiteX16" fmla="*/ 167700 w 334563"/>
              <a:gd name="connsiteY16" fmla="*/ 165191 h 234194"/>
              <a:gd name="connsiteX17" fmla="*/ 185264 w 334563"/>
              <a:gd name="connsiteY17" fmla="*/ 158081 h 234194"/>
              <a:gd name="connsiteX18" fmla="*/ 216630 w 334563"/>
              <a:gd name="connsiteY18" fmla="*/ 127552 h 234194"/>
              <a:gd name="connsiteX19" fmla="*/ 297761 w 334563"/>
              <a:gd name="connsiteY19" fmla="*/ 209102 h 234194"/>
              <a:gd name="connsiteX20" fmla="*/ 37220 w 334563"/>
              <a:gd name="connsiteY20" fmla="*/ 209102 h 234194"/>
              <a:gd name="connsiteX21" fmla="*/ 118770 w 334563"/>
              <a:gd name="connsiteY21" fmla="*/ 127552 h 234194"/>
              <a:gd name="connsiteX22" fmla="*/ 227921 w 334563"/>
              <a:gd name="connsiteY22" fmla="*/ 115843 h 234194"/>
              <a:gd name="connsiteX23" fmla="*/ 309471 w 334563"/>
              <a:gd name="connsiteY23" fmla="*/ 36384 h 234194"/>
              <a:gd name="connsiteX24" fmla="*/ 309471 w 334563"/>
              <a:gd name="connsiteY24" fmla="*/ 197392 h 234194"/>
              <a:gd name="connsiteX25" fmla="*/ 227921 w 334563"/>
              <a:gd name="connsiteY25" fmla="*/ 115843 h 2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4563" h="234194">
                <a:moveTo>
                  <a:pt x="0" y="0"/>
                </a:moveTo>
                <a:lnTo>
                  <a:pt x="0" y="234194"/>
                </a:lnTo>
                <a:lnTo>
                  <a:pt x="334563" y="234194"/>
                </a:lnTo>
                <a:lnTo>
                  <a:pt x="334563" y="0"/>
                </a:lnTo>
                <a:lnTo>
                  <a:pt x="0" y="0"/>
                </a:lnTo>
                <a:close/>
                <a:moveTo>
                  <a:pt x="173137" y="145953"/>
                </a:moveTo>
                <a:cubicBezTo>
                  <a:pt x="169791" y="149299"/>
                  <a:pt x="164772" y="149299"/>
                  <a:pt x="161427" y="145953"/>
                </a:cubicBezTo>
                <a:lnTo>
                  <a:pt x="37638" y="25092"/>
                </a:lnTo>
                <a:lnTo>
                  <a:pt x="297343" y="25092"/>
                </a:lnTo>
                <a:lnTo>
                  <a:pt x="173137" y="145953"/>
                </a:lnTo>
                <a:close/>
                <a:moveTo>
                  <a:pt x="106642" y="115843"/>
                </a:moveTo>
                <a:lnTo>
                  <a:pt x="25092" y="197811"/>
                </a:lnTo>
                <a:lnTo>
                  <a:pt x="25092" y="35966"/>
                </a:lnTo>
                <a:lnTo>
                  <a:pt x="106642" y="115843"/>
                </a:lnTo>
                <a:close/>
                <a:moveTo>
                  <a:pt x="118770" y="127552"/>
                </a:moveTo>
                <a:lnTo>
                  <a:pt x="150135" y="158081"/>
                </a:lnTo>
                <a:cubicBezTo>
                  <a:pt x="155154" y="162681"/>
                  <a:pt x="161427" y="165191"/>
                  <a:pt x="167700" y="165191"/>
                </a:cubicBezTo>
                <a:cubicBezTo>
                  <a:pt x="173973" y="165191"/>
                  <a:pt x="180246" y="162681"/>
                  <a:pt x="185264" y="158081"/>
                </a:cubicBezTo>
                <a:lnTo>
                  <a:pt x="216630" y="127552"/>
                </a:lnTo>
                <a:lnTo>
                  <a:pt x="297761" y="209102"/>
                </a:lnTo>
                <a:lnTo>
                  <a:pt x="37220" y="209102"/>
                </a:lnTo>
                <a:lnTo>
                  <a:pt x="118770" y="127552"/>
                </a:lnTo>
                <a:close/>
                <a:moveTo>
                  <a:pt x="227921" y="115843"/>
                </a:moveTo>
                <a:lnTo>
                  <a:pt x="309471" y="36384"/>
                </a:lnTo>
                <a:lnTo>
                  <a:pt x="309471" y="197392"/>
                </a:lnTo>
                <a:lnTo>
                  <a:pt x="227921" y="115843"/>
                </a:lnTo>
                <a:close/>
              </a:path>
            </a:pathLst>
          </a:custGeom>
          <a:solidFill>
            <a:srgbClr val="66CCFF"/>
          </a:solidFill>
          <a:ln w="41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65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62</Words>
  <Application>Microsoft Office PowerPoint</Application>
  <PresentationFormat>Widescreen</PresentationFormat>
  <Paragraphs>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Packet Switching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Wilson</dc:creator>
  <cp:lastModifiedBy>Kevin Wilson</cp:lastModifiedBy>
  <cp:revision>9</cp:revision>
  <dcterms:created xsi:type="dcterms:W3CDTF">2020-03-02T12:50:48Z</dcterms:created>
  <dcterms:modified xsi:type="dcterms:W3CDTF">2020-08-19T11:47:48Z</dcterms:modified>
</cp:coreProperties>
</file>