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8"/>
  </p:handoutMasterIdLst>
  <p:sldIdLst>
    <p:sldId id="262" r:id="rId2"/>
    <p:sldId id="258" r:id="rId3"/>
    <p:sldId id="259" r:id="rId4"/>
    <p:sldId id="268" r:id="rId5"/>
    <p:sldId id="270" r:id="rId6"/>
    <p:sldId id="275" r:id="rId7"/>
    <p:sldId id="271" r:id="rId8"/>
    <p:sldId id="261" r:id="rId9"/>
    <p:sldId id="269" r:id="rId10"/>
    <p:sldId id="274" r:id="rId11"/>
    <p:sldId id="272" r:id="rId12"/>
    <p:sldId id="264" r:id="rId13"/>
    <p:sldId id="267" r:id="rId14"/>
    <p:sldId id="273" r:id="rId15"/>
    <p:sldId id="276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BE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98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7E3377-F4C8-4705-8BA8-78B0E29B83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A40ADE-6CE4-4C3C-BF3F-373D23E508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73FEF-8694-419F-8135-B6795BECC408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328DB8-6B82-4287-88A5-6C61216709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8DFBE6-9D65-4CD8-AF37-0DCC0B07E69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20FCF-C9D0-4B0B-A702-5F34A20F91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3929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18469-D771-469C-92B0-55DEDD5EF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5B17F0-29F7-4C92-BFA6-77FC128DCF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F648E-A556-48D7-B102-61141368A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E5D8F-ECBF-47AF-869B-A5AF842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D64A4-1958-4F5D-9B68-A1B3BDEA3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42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0B175-ACBA-4F2C-9316-8FF7A449C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93957-C798-4419-97EC-9E02C8D89A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1B2F-B182-4E92-9A58-C110C3FC4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1F84D-FA56-408D-90C7-5AB20D41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0B974-8C53-4896-ACC6-6012E6297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62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F11E50-35A1-47DA-B84E-BEC29FC01B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1A485A-0C65-4B3F-B241-F8F5408F9C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2DEA0-F803-4347-95A7-2D2DADB08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C6651-383C-4888-A26D-ECA64B205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2AAB1-D0C5-406F-BB88-C40165D98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817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6875E-0948-41C9-899D-4E0F881B6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9ED0B-BF1B-40CE-9E9B-333A26FD7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0095B-54E5-4C35-9883-FF2EBAD83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B665E-70D6-49C3-BA21-0A6C2FB09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399F6-46DD-4981-9EDA-5B2276592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002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E4060-D9DB-482F-B991-AC1BD6467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3C38C-15DD-42AC-8BCE-D7EE980C1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EE856-B22A-40F1-B9EA-9C1F1590B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F9DA7-AE61-475F-AAC2-8348DE84F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C18BB-BB90-4847-97A6-59E0270AC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342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99161-A8AB-4994-9CF4-2155B64CD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F2C3A6-25D9-4272-AE11-1AAED28C43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811BEC-1713-4716-912E-5B46ECA8F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B555B-D0BC-4B30-8C2B-838B7761C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841980-36BA-4A69-8702-8C1DCB318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4E86F-874D-47D4-BFB1-41DCDE3A1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197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7EDA2-A525-4A3E-A8DD-2D321ECA6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FA08C-A697-44BB-B636-C3824661D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472CF3-5985-43C4-89F3-78EFCE805F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49E46A-78A4-47BF-B7FD-54D248FE3F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8EAAE0-54AC-4E2C-8204-69211AD1EE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E244CD-237A-45E8-9877-64D79F500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5880C7-56A9-4C98-A3AA-1B4778CE4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9BEC68-4060-4C44-A7EC-DF42B0449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77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E5BE3-056A-4ECF-87A1-4EA74AF1C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21D5FF-D7FB-4ADD-8823-E14019D9D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168E93-4F83-4D22-A7EB-0B6215881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E09A81-452D-4CE4-AB01-9CC602FF7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510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E32F43-7411-4160-B979-5C8B0B254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54DE3F-C09C-4CD4-8A75-D7D8930BE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8D3EB-E19F-4BFF-B9C9-79484B4A1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640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5EB74-0C5A-474A-A6F6-2A149B41E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A7C71-D705-46D9-A9CC-BFB478BC2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7E94E8-C012-4414-A0BF-415BF0196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57E77-2F8F-4DC0-B1CF-0B56A5F85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A738E4-82C4-48D4-850F-A1BD600B7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22E930-C0AB-43B4-AC7A-AFD0C9A16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118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DF800-96B1-43B5-8EC8-89E9EFF63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CE7652-CE5D-46CE-82E6-ADD3EDA38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A637B1-9655-499E-9EF4-8237C65A78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95DAB-DE67-4D21-B333-C0B7A71AE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73D1-FC1E-464A-85B2-234182C36C55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69AB2F-1EB9-4859-B755-4742050D7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956343-8690-43D1-B8E8-6C286C483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297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34AD2C-CF13-4474-8F18-0C5D75989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29918-B593-4CBF-9DC6-7E1A9B9D4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52944-65DE-4DE4-880E-3713C4EC66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A73D1-FC1E-464A-85B2-234182C36C55}" type="datetimeFigureOut">
              <a:rPr lang="en-GB" smtClean="0"/>
              <a:t>20/08/2020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86F18-14BA-4577-BC85-5913466FA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4C4AB-653C-4980-A433-AF08D3F81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A1B16-8950-42B4-BFE0-5373047D7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30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443718622?app_id=122963" TargetMode="Externa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395215458?app_id=12296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443723675?app_id=12296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878C0-F435-407D-8CCC-120A56275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CPU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18C208-E653-449F-A530-E1D95830AC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CPU performs all types of data processing operations</a:t>
            </a:r>
          </a:p>
          <a:p>
            <a:r>
              <a:rPr lang="en-US" dirty="0"/>
              <a:t>Fetches, decodes and executes instructions stored in RAM</a:t>
            </a:r>
          </a:p>
          <a:p>
            <a:r>
              <a:rPr lang="en-US" dirty="0"/>
              <a:t>Two lines of chips manufactured by Intel and AMD </a:t>
            </a:r>
            <a:r>
              <a:rPr lang="en-US" dirty="0" err="1"/>
              <a:t>eg</a:t>
            </a:r>
            <a:r>
              <a:rPr lang="en-US" dirty="0"/>
              <a:t> Core i5 and Ryzen 5.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1A1E5B-E534-43DB-BBC4-4EA6B20060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0" b="89987" l="5479" r="95111">
                        <a14:foregroundMark x1="12101" y1="56610" x2="21082" y2="67057"/>
                        <a14:foregroundMark x1="21082" y1="67057" x2="55062" y2="78934"/>
                        <a14:foregroundMark x1="55062" y1="78934" x2="66852" y2="75813"/>
                        <a14:foregroundMark x1="66852" y1="75813" x2="76283" y2="67360"/>
                        <a14:foregroundMark x1="76283" y1="67360" x2="88141" y2="42046"/>
                        <a14:foregroundMark x1="88141" y1="42046" x2="95111" y2="34374"/>
                        <a14:foregroundMark x1="65222" y1="88340" x2="11061" y2="62765"/>
                        <a14:foregroundMark x1="11061" y1="62765" x2="8981" y2="58561"/>
                        <a14:foregroundMark x1="5479" y1="62245" x2="5479" y2="62245"/>
                        <a14:foregroundMark x1="27150" y1="65626" x2="32212" y2="668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3806" y="1646646"/>
            <a:ext cx="4295163" cy="343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04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0284D-3E5D-41E9-AAAE-80B092526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Expansion Slots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77F28-0DBE-4DEE-BDD4-CAAFCE1E8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15947" cy="4351338"/>
          </a:xfrm>
        </p:spPr>
        <p:txBody>
          <a:bodyPr/>
          <a:lstStyle/>
          <a:p>
            <a:r>
              <a:rPr lang="en-GB" dirty="0"/>
              <a:t>A place on the motherboard where </a:t>
            </a:r>
            <a:r>
              <a:rPr lang="en-US" dirty="0"/>
              <a:t>expansion cards can be inserted.</a:t>
            </a:r>
          </a:p>
          <a:p>
            <a:r>
              <a:rPr lang="en-US" dirty="0"/>
              <a:t>PCIe – PCI Express</a:t>
            </a:r>
          </a:p>
          <a:p>
            <a:r>
              <a:rPr lang="en-GB" dirty="0"/>
              <a:t>Various sizes (X1 – X16)</a:t>
            </a:r>
          </a:p>
          <a:p>
            <a:pPr lvl="1"/>
            <a:r>
              <a:rPr lang="en-GB" dirty="0"/>
              <a:t>X1 slower for audio/network card</a:t>
            </a:r>
          </a:p>
          <a:p>
            <a:pPr lvl="1"/>
            <a:r>
              <a:rPr lang="en-GB" dirty="0"/>
              <a:t>X16 is fast for graphics card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6B2107-0913-4BDD-819E-B6CA67B67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50" b="95133" l="9786" r="97554">
                        <a14:foregroundMark x1="24771" y1="22566" x2="19572" y2="33628"/>
                        <a14:foregroundMark x1="19572" y1="33628" x2="14985" y2="36283"/>
                        <a14:foregroundMark x1="15902" y1="39381" x2="15596" y2="35841"/>
                        <a14:foregroundMark x1="33639" y1="68142" x2="18349" y2="80973"/>
                        <a14:foregroundMark x1="92355" y1="16372" x2="77676" y2="32301"/>
                        <a14:foregroundMark x1="71865" y1="34513" x2="71560" y2="39823"/>
                        <a14:foregroundMark x1="96942" y1="15044" x2="96942" y2="9292"/>
                        <a14:foregroundMark x1="96942" y1="46903" x2="97554" y2="52212"/>
                        <a14:foregroundMark x1="57187" y1="86283" x2="59021" y2="87611"/>
                        <a14:foregroundMark x1="15291" y1="95133" x2="15291" y2="95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4147" y="1447407"/>
            <a:ext cx="5331332" cy="36846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7B10F8-AD08-4812-AC40-DE6BB8A557A3}"/>
              </a:ext>
            </a:extLst>
          </p:cNvPr>
          <p:cNvSpPr txBox="1"/>
          <p:nvPr/>
        </p:nvSpPr>
        <p:spPr>
          <a:xfrm>
            <a:off x="7994708" y="2129180"/>
            <a:ext cx="82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x1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75F1B6-4FD4-469A-8FBE-0B11F0AF690C}"/>
              </a:ext>
            </a:extLst>
          </p:cNvPr>
          <p:cNvSpPr txBox="1"/>
          <p:nvPr/>
        </p:nvSpPr>
        <p:spPr>
          <a:xfrm>
            <a:off x="7994707" y="3104032"/>
            <a:ext cx="82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x4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0E1337-49D4-4EEC-9C76-5B6B320DE5CE}"/>
              </a:ext>
            </a:extLst>
          </p:cNvPr>
          <p:cNvSpPr txBox="1"/>
          <p:nvPr/>
        </p:nvSpPr>
        <p:spPr>
          <a:xfrm>
            <a:off x="9521502" y="2145687"/>
            <a:ext cx="82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x8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24BE65-0823-49F5-8316-D9D944C93AB9}"/>
              </a:ext>
            </a:extLst>
          </p:cNvPr>
          <p:cNvSpPr txBox="1"/>
          <p:nvPr/>
        </p:nvSpPr>
        <p:spPr>
          <a:xfrm>
            <a:off x="9521501" y="3167390"/>
            <a:ext cx="822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x16</a:t>
            </a:r>
          </a:p>
        </p:txBody>
      </p:sp>
    </p:spTree>
    <p:extLst>
      <p:ext uri="{BB962C8B-B14F-4D97-AF65-F5344CB8AC3E}">
        <p14:creationId xmlns:p14="http://schemas.microsoft.com/office/powerpoint/2010/main" val="1005731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0E965369-A564-4387-A6BC-EBBDC331E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941" y="0"/>
            <a:ext cx="8136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63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0E965369-A564-4387-A6BC-EBBDC331E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543" y="-2897229"/>
            <a:ext cx="17755030" cy="1496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70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it board&#10;&#10;Description automatically generated">
            <a:extLst>
              <a:ext uri="{FF2B5EF4-FFF2-40B4-BE49-F238E27FC236}">
                <a16:creationId xmlns:a16="http://schemas.microsoft.com/office/drawing/2014/main" id="{5CD43687-068C-4FBD-B622-F41E30E3F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971" y="-2278411"/>
            <a:ext cx="20653838" cy="12860457"/>
          </a:xfrm>
          <a:prstGeom prst="rect">
            <a:avLst/>
          </a:prstGeom>
        </p:spPr>
      </p:pic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97B81654-4831-4AFB-BDD5-0D4BAD779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3498" y="-4008868"/>
            <a:ext cx="21406891" cy="13325794"/>
          </a:xfrm>
          <a:prstGeom prst="rect">
            <a:avLst/>
          </a:prstGeom>
        </p:spPr>
      </p:pic>
      <p:sp>
        <p:nvSpPr>
          <p:cNvPr id="2" name="Arrow: Chevron 1">
            <a:extLst>
              <a:ext uri="{FF2B5EF4-FFF2-40B4-BE49-F238E27FC236}">
                <a16:creationId xmlns:a16="http://schemas.microsoft.com/office/drawing/2014/main" id="{11698553-F345-4A09-BFB8-E0EB7BEFD2FA}"/>
              </a:ext>
            </a:extLst>
          </p:cNvPr>
          <p:cNvSpPr/>
          <p:nvPr/>
        </p:nvSpPr>
        <p:spPr>
          <a:xfrm rot="5212501">
            <a:off x="4169730" y="3264492"/>
            <a:ext cx="521293" cy="692209"/>
          </a:xfrm>
          <a:prstGeom prst="chevron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3E563F10-5796-4CD5-B1B1-239794B78A6D}"/>
              </a:ext>
            </a:extLst>
          </p:cNvPr>
          <p:cNvSpPr/>
          <p:nvPr/>
        </p:nvSpPr>
        <p:spPr>
          <a:xfrm rot="5212501">
            <a:off x="4169729" y="2895599"/>
            <a:ext cx="521293" cy="692209"/>
          </a:xfrm>
          <a:prstGeom prst="chevron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1C183F75-11EE-4FD0-A421-495F47D4C3B7}"/>
              </a:ext>
            </a:extLst>
          </p:cNvPr>
          <p:cNvSpPr/>
          <p:nvPr/>
        </p:nvSpPr>
        <p:spPr>
          <a:xfrm rot="5212501">
            <a:off x="4169728" y="3658310"/>
            <a:ext cx="521293" cy="692209"/>
          </a:xfrm>
          <a:prstGeom prst="chevron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197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it board&#10;&#10;Description automatically generated">
            <a:extLst>
              <a:ext uri="{FF2B5EF4-FFF2-40B4-BE49-F238E27FC236}">
                <a16:creationId xmlns:a16="http://schemas.microsoft.com/office/drawing/2014/main" id="{99DCE385-69D8-4E9C-B141-1FF4E174C9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67" b="92171" l="1599" r="95566">
                        <a14:foregroundMark x1="47197" y1="91917" x2="41526" y2="82268"/>
                        <a14:foregroundMark x1="41526" y1="82268" x2="39672" y2="76725"/>
                        <a14:foregroundMark x1="9124" y1="29623" x2="3880" y2="33855"/>
                        <a14:foregroundMark x1="58708" y1="5375" x2="66063" y2="4867"/>
                        <a14:foregroundMark x1="66063" y1="4867" x2="62972" y2="10453"/>
                        <a14:foregroundMark x1="92944" y1="39780" x2="89256" y2="33009"/>
                        <a14:foregroundMark x1="55873" y1="56115" x2="89107" y2="76259"/>
                        <a14:foregroundMark x1="89107" y1="76259" x2="85781" y2="89843"/>
                        <a14:foregroundMark x1="85781" y1="89843" x2="78619" y2="92213"/>
                        <a14:foregroundMark x1="78619" y1="92213" x2="63036" y2="90521"/>
                        <a14:foregroundMark x1="63036" y1="90521" x2="68322" y2="75201"/>
                        <a14:foregroundMark x1="68322" y1="75201" x2="91089" y2="61490"/>
                        <a14:foregroundMark x1="61266" y1="56115" x2="84204" y2="57300"/>
                        <a14:foregroundMark x1="84204" y1="57300" x2="90386" y2="66610"/>
                        <a14:foregroundMark x1="90386" y1="66610" x2="83351" y2="75963"/>
                        <a14:foregroundMark x1="83351" y1="75963" x2="70987" y2="78417"/>
                        <a14:foregroundMark x1="70987" y1="78417" x2="63291" y2="74693"/>
                        <a14:foregroundMark x1="63291" y1="74693" x2="57834" y2="84300"/>
                        <a14:foregroundMark x1="57834" y1="84300" x2="62972" y2="89970"/>
                        <a14:foregroundMark x1="68088" y1="61744" x2="59710" y2="64029"/>
                        <a14:foregroundMark x1="59710" y1="64029" x2="65807" y2="68261"/>
                        <a14:foregroundMark x1="59838" y1="64029" x2="64315" y2="75920"/>
                        <a14:foregroundMark x1="64315" y1="75920" x2="79983" y2="87135"/>
                        <a14:foregroundMark x1="79983" y1="87135" x2="87721" y2="87516"/>
                        <a14:foregroundMark x1="87721" y1="87516" x2="94244" y2="78671"/>
                        <a14:foregroundMark x1="94244" y1="78671" x2="93903" y2="63733"/>
                        <a14:foregroundMark x1="93903" y1="63733" x2="86826" y2="57512"/>
                        <a14:foregroundMark x1="86826" y1="57512" x2="62268" y2="64198"/>
                        <a14:foregroundMark x1="62268" y1="64198" x2="67939" y2="73720"/>
                        <a14:foregroundMark x1="67939" y1="73720" x2="70923" y2="87347"/>
                        <a14:foregroundMark x1="70923" y1="87347" x2="93434" y2="78798"/>
                        <a14:foregroundMark x1="93434" y1="78798" x2="93733" y2="62040"/>
                        <a14:foregroundMark x1="93733" y1="62040" x2="86527" y2="58358"/>
                        <a14:foregroundMark x1="86527" y1="58358" x2="87679" y2="73889"/>
                        <a14:foregroundMark x1="87679" y1="73889" x2="93285" y2="85146"/>
                        <a14:foregroundMark x1="93285" y1="85146" x2="84993" y2="86246"/>
                        <a14:foregroundMark x1="84993" y1="86246" x2="81006" y2="83199"/>
                        <a14:foregroundMark x1="88403" y1="57512" x2="95076" y2="64579"/>
                        <a14:foregroundMark x1="95076" y1="64579" x2="95076" y2="79264"/>
                        <a14:foregroundMark x1="95076" y1="79264" x2="91558" y2="92213"/>
                        <a14:foregroundMark x1="91558" y1="92213" x2="61266" y2="92213"/>
                        <a14:foregroundMark x1="91814" y1="88828" x2="95502" y2="76428"/>
                        <a14:foregroundMark x1="95502" y1="76428" x2="95587" y2="60813"/>
                        <a14:foregroundMark x1="95587" y1="60813" x2="90386" y2="57808"/>
                        <a14:foregroundMark x1="1949" y1="34239" x2="1599" y2="29623"/>
                        <a14:foregroundMark x1="2324" y1="39187" x2="2108" y2="36332"/>
                        <a14:foregroundMark x1="69218" y1="14388" x2="62396" y2="15235"/>
                        <a14:backgroundMark x1="938" y1="36170" x2="268" y2="36170"/>
                        <a14:backgroundMark x1="2279" y1="35106" x2="2279" y2="35106"/>
                        <a14:backgroundMark x1="2279" y1="35106" x2="1743" y2="35372"/>
                        <a14:backgroundMark x1="1877" y1="34309" x2="2279" y2="34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232" y="2073243"/>
            <a:ext cx="7105503" cy="357925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3AC5225-FAD6-4CEA-A829-7BCE431BDF5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/>
              <a:t>Sound Card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2F2EF57-8583-4264-8536-8AD78EE9DDB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51594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Provides audio capability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Allows speaker systems to connect to computer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3.5mm jack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Sometimes digital SPDIF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PCIe – PCI Express Slot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527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3AC5225-FAD6-4CEA-A829-7BCE431BDF5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/>
              <a:t>Video Card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2F2EF57-8583-4264-8536-8AD78EE9DDB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51594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Provides video capability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Allows a monitor to connect to PC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VGA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HDMI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DVI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PCIe – PCI Express Slot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4A0A53DE-C74B-4A09-8B11-C3BC692560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0457" y="1311793"/>
            <a:ext cx="6559419" cy="44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49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3AC5225-FAD6-4CEA-A829-7BCE431BDF5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/>
              <a:t>Power Supplies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2F2EF57-8583-4264-8536-8AD78EE9DDB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51594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Provides power to motherboard and components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Mains power connects to power supply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Power supply distributes power to internal components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hard drive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motherboard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cards in expansion slots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Some </a:t>
            </a:r>
            <a:r>
              <a:rPr lang="en-US" dirty="0" err="1"/>
              <a:t>usb</a:t>
            </a:r>
            <a:r>
              <a:rPr lang="en-US" dirty="0"/>
              <a:t> devices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A close up of electronics&#10;&#10;Description automatically generated">
            <a:extLst>
              <a:ext uri="{FF2B5EF4-FFF2-40B4-BE49-F238E27FC236}">
                <a16:creationId xmlns:a16="http://schemas.microsoft.com/office/drawing/2014/main" id="{0110B0C6-BD08-42AF-B111-D59E595E46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290" y="1979891"/>
            <a:ext cx="5561568" cy="371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11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0E965369-A564-4387-A6BC-EBBDC331E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941" y="0"/>
            <a:ext cx="8136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15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0E965369-A564-4387-A6BC-EBBDC331E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1730" y="-10156549"/>
            <a:ext cx="28909259" cy="2436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39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0E965369-A564-4387-A6BC-EBBDC331EE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1730" y="-10156549"/>
            <a:ext cx="28909259" cy="24367849"/>
          </a:xfrm>
          <a:prstGeom prst="rect">
            <a:avLst/>
          </a:prstGeom>
        </p:spPr>
      </p:pic>
      <p:pic>
        <p:nvPicPr>
          <p:cNvPr id="4" name="Online Media 3" title="insert cpu">
            <a:hlinkClick r:id="" action="ppaction://media"/>
            <a:extLst>
              <a:ext uri="{FF2B5EF4-FFF2-40B4-BE49-F238E27FC236}">
                <a16:creationId xmlns:a16="http://schemas.microsoft.com/office/drawing/2014/main" id="{C12FE8C3-4567-48A0-A889-47812C412C7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6700" y="150254"/>
            <a:ext cx="11677650" cy="657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0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title="cpuinside">
            <a:hlinkClick r:id="" action="ppaction://media"/>
            <a:extLst>
              <a:ext uri="{FF2B5EF4-FFF2-40B4-BE49-F238E27FC236}">
                <a16:creationId xmlns:a16="http://schemas.microsoft.com/office/drawing/2014/main" id="{384CE2BA-0366-42B0-A168-C981B5A0A20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9550" y="118063"/>
            <a:ext cx="11687175" cy="658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4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878C0-F435-407D-8CCC-120A56275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RAM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18C208-E653-449F-A530-E1D95830AC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RAM is volatile, i.e. data stored in is lost when power is off</a:t>
            </a:r>
          </a:p>
          <a:p>
            <a:r>
              <a:rPr lang="en-US" dirty="0"/>
              <a:t>Two types</a:t>
            </a:r>
          </a:p>
          <a:p>
            <a:pPr lvl="1"/>
            <a:r>
              <a:rPr lang="en-US" dirty="0"/>
              <a:t>SRAM faster, doesn’t need to be refreshed</a:t>
            </a:r>
          </a:p>
          <a:p>
            <a:pPr lvl="1"/>
            <a:r>
              <a:rPr lang="en-US" dirty="0"/>
              <a:t>DRAM slower than SRAM and must be continually refreshed </a:t>
            </a:r>
          </a:p>
          <a:p>
            <a:r>
              <a:rPr lang="en-US" dirty="0"/>
              <a:t>Comes in SDRAM modules (DDR2, DDR3, DDR4 etc.</a:t>
            </a:r>
            <a:endParaRPr lang="en-GB" dirty="0"/>
          </a:p>
        </p:txBody>
      </p:sp>
      <p:pic>
        <p:nvPicPr>
          <p:cNvPr id="5" name="Picture 4" descr="A circuit board&#10;&#10;Description automatically generated">
            <a:extLst>
              <a:ext uri="{FF2B5EF4-FFF2-40B4-BE49-F238E27FC236}">
                <a16:creationId xmlns:a16="http://schemas.microsoft.com/office/drawing/2014/main" id="{AC1A1E5B-E534-43DB-BBC4-4EA6B20060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0" b="96200" l="3689" r="94262">
                        <a14:foregroundMark x1="87910" y1="23800" x2="94057" y2="15200"/>
                        <a14:foregroundMark x1="94057" y1="15200" x2="86270" y2="8400"/>
                        <a14:foregroundMark x1="86270" y1="8400" x2="73975" y2="10400"/>
                        <a14:foregroundMark x1="73975" y1="10400" x2="9426" y2="79000"/>
                        <a14:foregroundMark x1="9426" y1="79000" x2="13934" y2="88400"/>
                        <a14:foregroundMark x1="13934" y1="88400" x2="23975" y2="93800"/>
                        <a14:foregroundMark x1="23975" y1="93800" x2="34016" y2="91800"/>
                        <a14:foregroundMark x1="34016" y1="91800" x2="34221" y2="91200"/>
                        <a14:foregroundMark x1="28893" y1="95400" x2="30533" y2="96200"/>
                        <a14:foregroundMark x1="5738" y1="83200" x2="3893" y2="83600"/>
                        <a14:foregroundMark x1="82582" y1="7000" x2="71926" y2="10800"/>
                        <a14:foregroundMark x1="71926" y1="10800" x2="62295" y2="21400"/>
                        <a14:foregroundMark x1="75820" y1="3800" x2="77664" y2="5400"/>
                        <a14:foregroundMark x1="90164" y1="9800" x2="94262" y2="15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969" y="1825625"/>
            <a:ext cx="4295163" cy="440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23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0E965369-A564-4387-A6BC-EBBDC331E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941" y="0"/>
            <a:ext cx="8136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0E965369-A564-4387-A6BC-EBBDC331E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9912" y="-13910939"/>
            <a:ext cx="25724441" cy="2168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84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insert ram">
            <a:hlinkClick r:id="" action="ppaction://media"/>
            <a:extLst>
              <a:ext uri="{FF2B5EF4-FFF2-40B4-BE49-F238E27FC236}">
                <a16:creationId xmlns:a16="http://schemas.microsoft.com/office/drawing/2014/main" id="{291E06E6-0A3F-4D7C-950A-3CB29C1E031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95275" y="241479"/>
            <a:ext cx="11601450" cy="641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198</Words>
  <Application>Microsoft Office PowerPoint</Application>
  <PresentationFormat>Widescreen</PresentationFormat>
  <Paragraphs>41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CPU</vt:lpstr>
      <vt:lpstr>PowerPoint Presentation</vt:lpstr>
      <vt:lpstr>PowerPoint Presentation</vt:lpstr>
      <vt:lpstr>PowerPoint Presentation</vt:lpstr>
      <vt:lpstr>PowerPoint Presentation</vt:lpstr>
      <vt:lpstr>RAM</vt:lpstr>
      <vt:lpstr>PowerPoint Presentation</vt:lpstr>
      <vt:lpstr>PowerPoint Presentation</vt:lpstr>
      <vt:lpstr>PowerPoint Presentation</vt:lpstr>
      <vt:lpstr>Expansion Slots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Wilson</dc:creator>
  <cp:lastModifiedBy>Kevin Wilson</cp:lastModifiedBy>
  <cp:revision>65</cp:revision>
  <dcterms:created xsi:type="dcterms:W3CDTF">2020-03-02T12:50:48Z</dcterms:created>
  <dcterms:modified xsi:type="dcterms:W3CDTF">2020-08-20T13:19:24Z</dcterms:modified>
</cp:coreProperties>
</file>