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1" r:id="rId4"/>
    <p:sldId id="258" r:id="rId5"/>
    <p:sldId id="264" r:id="rId6"/>
    <p:sldId id="260" r:id="rId7"/>
    <p:sldId id="259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8469-D771-469C-92B0-55DEDD5EF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B17F0-29F7-4C92-BFA6-77FC128DC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F648E-A556-48D7-B102-61141368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E5D8F-ECBF-47AF-869B-A5AF8423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D64A4-1958-4F5D-9B68-A1B3BDEA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B175-ACBA-4F2C-9316-8FF7A449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93957-C798-4419-97EC-9E02C8D89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1B2F-B182-4E92-9A58-C110C3FC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1F84D-FA56-408D-90C7-5AB20D41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0B974-8C53-4896-ACC6-6012E629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6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11E50-35A1-47DA-B84E-BEC29FC01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A485A-0C65-4B3F-B241-F8F5408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2DEA0-F803-4347-95A7-2D2DADB0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C6651-383C-4888-A26D-ECA64B20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2AAB1-D0C5-406F-BB88-C40165D9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875E-0948-41C9-899D-4E0F881B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9ED0B-BF1B-40CE-9E9B-333A26FD7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0095B-54E5-4C35-9883-FF2EBAD8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B665E-70D6-49C3-BA21-0A6C2FB0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399F6-46DD-4981-9EDA-5B227659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0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4060-D9DB-482F-B991-AC1BD646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3C38C-15DD-42AC-8BCE-D7EE980C1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EE856-B22A-40F1-B9EA-9C1F1590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F9DA7-AE61-475F-AAC2-8348DE84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C18BB-BB90-4847-97A6-59E0270A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4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9161-A8AB-4994-9CF4-2155B64C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C3A6-25D9-4272-AE11-1AAED28C4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11BEC-1713-4716-912E-5B46ECA8F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B555B-D0BC-4B30-8C2B-838B7761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41980-36BA-4A69-8702-8C1DCB31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4E86F-874D-47D4-BFB1-41DCDE3A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19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EDA2-A525-4A3E-A8DD-2D321ECA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FA08C-A697-44BB-B636-C3824661D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72CF3-5985-43C4-89F3-78EFCE805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9E46A-78A4-47BF-B7FD-54D248FE3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EAAE0-54AC-4E2C-8204-69211AD1E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244CD-237A-45E8-9877-64D79F50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880C7-56A9-4C98-A3AA-1B4778CE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BEC68-4060-4C44-A7EC-DF42B044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77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5BE3-056A-4ECF-87A1-4EA74AF1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1D5FF-D7FB-4ADD-8823-E14019D9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68E93-4F83-4D22-A7EB-0B621588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09A81-452D-4CE4-AB01-9CC602FF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1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E32F43-7411-4160-B979-5C8B0B25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4DE3F-C09C-4CD4-8A75-D7D8930B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8D3EB-E19F-4BFF-B9C9-79484B4A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EB74-0C5A-474A-A6F6-2A149B41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7C71-D705-46D9-A9CC-BFB478BC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E94E8-C012-4414-A0BF-415BF0196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57E77-2F8F-4DC0-B1CF-0B56A5F8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738E4-82C4-48D4-850F-A1BD600B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2E930-C0AB-43B4-AC7A-AFD0C9A1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1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F800-96B1-43B5-8EC8-89E9EFF6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E7652-CE5D-46CE-82E6-ADD3EDA38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637B1-9655-499E-9EF4-8237C65A7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5DAB-DE67-4D21-B333-C0B7A71AE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9AB2F-1EB9-4859-B755-4742050D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56343-8690-43D1-B8E8-6C286C48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9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4AD2C-CF13-4474-8F18-0C5D7598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29918-B593-4CBF-9DC6-7E1A9B9D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2944-65DE-4DE4-880E-3713C4EC6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73D1-FC1E-464A-85B2-234182C36C55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6F18-14BA-4577-BC85-5913466FA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C4AB-653C-4980-A433-AF08D3F81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30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A0FEBE-CF10-4CA7-8B6C-36B39A449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0" y="2251395"/>
            <a:ext cx="9525000" cy="342900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5EF1D0D4-83B6-4EAD-A921-CB35487B89C2}"/>
              </a:ext>
            </a:extLst>
          </p:cNvPr>
          <p:cNvSpPr txBox="1">
            <a:spLocks/>
          </p:cNvSpPr>
          <p:nvPr/>
        </p:nvSpPr>
        <p:spPr>
          <a:xfrm>
            <a:off x="0" y="20713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>
                <a:solidFill>
                  <a:schemeClr val="bg1"/>
                </a:solidFill>
              </a:rPr>
              <a:t>AND Gate</a:t>
            </a:r>
          </a:p>
        </p:txBody>
      </p:sp>
    </p:spTree>
    <p:extLst>
      <p:ext uri="{BB962C8B-B14F-4D97-AF65-F5344CB8AC3E}">
        <p14:creationId xmlns:p14="http://schemas.microsoft.com/office/powerpoint/2010/main" val="141576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386B0729-F9AC-4672-A194-4FB0A9636CE9}"/>
              </a:ext>
            </a:extLst>
          </p:cNvPr>
          <p:cNvSpPr txBox="1">
            <a:spLocks/>
          </p:cNvSpPr>
          <p:nvPr/>
        </p:nvSpPr>
        <p:spPr>
          <a:xfrm>
            <a:off x="0" y="20713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>
                <a:solidFill>
                  <a:schemeClr val="bg1"/>
                </a:solidFill>
              </a:rPr>
              <a:t>XOR Gate</a:t>
            </a:r>
          </a:p>
        </p:txBody>
      </p:sp>
      <p:pic>
        <p:nvPicPr>
          <p:cNvPr id="12" name="Picture 11" descr="A picture containing clock, keyboard&#10;&#10;Description automatically generated">
            <a:extLst>
              <a:ext uri="{FF2B5EF4-FFF2-40B4-BE49-F238E27FC236}">
                <a16:creationId xmlns:a16="http://schemas.microsoft.com/office/drawing/2014/main" id="{B73180E3-2140-4892-99DF-D813BF268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985962"/>
            <a:ext cx="60388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6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5EF1D0D4-83B6-4EAD-A921-CB35487B89C2}"/>
              </a:ext>
            </a:extLst>
          </p:cNvPr>
          <p:cNvSpPr txBox="1">
            <a:spLocks/>
          </p:cNvSpPr>
          <p:nvPr/>
        </p:nvSpPr>
        <p:spPr>
          <a:xfrm>
            <a:off x="0" y="20713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>
                <a:solidFill>
                  <a:schemeClr val="bg1"/>
                </a:solidFill>
              </a:rPr>
              <a:t>AND Gate</a:t>
            </a: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93EA056D-39E6-4EBE-BFCF-7CDEAA19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575" y="2270052"/>
            <a:ext cx="60388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5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D Gate">
            <a:hlinkClick r:id="" action="ppaction://media"/>
            <a:extLst>
              <a:ext uri="{FF2B5EF4-FFF2-40B4-BE49-F238E27FC236}">
                <a16:creationId xmlns:a16="http://schemas.microsoft.com/office/drawing/2014/main" id="{67996F36-498E-4A38-A8DE-718965B05D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579" y="455742"/>
            <a:ext cx="10832841" cy="59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8C882CB-0130-4E4D-B432-FE07C4F878DA}"/>
              </a:ext>
            </a:extLst>
          </p:cNvPr>
          <p:cNvSpPr txBox="1">
            <a:spLocks/>
          </p:cNvSpPr>
          <p:nvPr/>
        </p:nvSpPr>
        <p:spPr>
          <a:xfrm>
            <a:off x="0" y="20713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>
                <a:solidFill>
                  <a:schemeClr val="bg1"/>
                </a:solidFill>
              </a:rPr>
              <a:t>OR Gate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9F065A-0F4D-486E-B2D3-3C6D7C70B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5" y="1987420"/>
            <a:ext cx="10058402" cy="39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2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8C882CB-0130-4E4D-B432-FE07C4F878DA}"/>
              </a:ext>
            </a:extLst>
          </p:cNvPr>
          <p:cNvSpPr txBox="1">
            <a:spLocks/>
          </p:cNvSpPr>
          <p:nvPr/>
        </p:nvSpPr>
        <p:spPr>
          <a:xfrm>
            <a:off x="0" y="20713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>
                <a:solidFill>
                  <a:schemeClr val="bg1"/>
                </a:solidFill>
              </a:rPr>
              <a:t>OR Gate</a:t>
            </a:r>
          </a:p>
        </p:txBody>
      </p:sp>
      <p:pic>
        <p:nvPicPr>
          <p:cNvPr id="3" name="Picture 2" descr="A picture containing clock, keyboard&#10;&#10;Description automatically generated">
            <a:extLst>
              <a:ext uri="{FF2B5EF4-FFF2-40B4-BE49-F238E27FC236}">
                <a16:creationId xmlns:a16="http://schemas.microsoft.com/office/drawing/2014/main" id="{251FCCFC-B33F-4379-8CE4-D014CCD03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575" y="1985962"/>
            <a:ext cx="60388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4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R Gate">
            <a:hlinkClick r:id="" action="ppaction://media"/>
            <a:extLst>
              <a:ext uri="{FF2B5EF4-FFF2-40B4-BE49-F238E27FC236}">
                <a16:creationId xmlns:a16="http://schemas.microsoft.com/office/drawing/2014/main" id="{073EEC07-4FA3-430E-B895-B7C9528E08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579" y="455742"/>
            <a:ext cx="10832841" cy="59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51EE8F-E94A-40FD-8CC4-A1210FEC05A1}"/>
              </a:ext>
            </a:extLst>
          </p:cNvPr>
          <p:cNvSpPr txBox="1">
            <a:spLocks/>
          </p:cNvSpPr>
          <p:nvPr/>
        </p:nvSpPr>
        <p:spPr>
          <a:xfrm>
            <a:off x="0" y="20713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>
                <a:solidFill>
                  <a:schemeClr val="bg1"/>
                </a:solidFill>
              </a:rPr>
              <a:t>NOT Gate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86F413-D003-47D3-B94D-0517B6967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1" y="1929468"/>
            <a:ext cx="10273010" cy="41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7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51EE8F-E94A-40FD-8CC4-A1210FEC05A1}"/>
              </a:ext>
            </a:extLst>
          </p:cNvPr>
          <p:cNvSpPr txBox="1">
            <a:spLocks/>
          </p:cNvSpPr>
          <p:nvPr/>
        </p:nvSpPr>
        <p:spPr>
          <a:xfrm>
            <a:off x="0" y="20713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>
                <a:solidFill>
                  <a:schemeClr val="bg1"/>
                </a:solidFill>
              </a:rPr>
              <a:t>NOT Gate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E85406-B60D-4878-99FA-50008791C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2" y="2552700"/>
            <a:ext cx="40671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9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386B0729-F9AC-4672-A194-4FB0A9636CE9}"/>
              </a:ext>
            </a:extLst>
          </p:cNvPr>
          <p:cNvSpPr txBox="1">
            <a:spLocks/>
          </p:cNvSpPr>
          <p:nvPr/>
        </p:nvSpPr>
        <p:spPr>
          <a:xfrm>
            <a:off x="0" y="20713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>
                <a:solidFill>
                  <a:schemeClr val="bg1"/>
                </a:solidFill>
              </a:rPr>
              <a:t>XOR Gate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BBDBB4-5873-4ACC-8C84-41138CA52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77" y="2197916"/>
            <a:ext cx="10087847" cy="36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2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16</Words>
  <Application>Microsoft Office PowerPoint</Application>
  <PresentationFormat>Widescreen</PresentationFormat>
  <Paragraphs>8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Wilson</dc:creator>
  <cp:lastModifiedBy>Kevin Wilson</cp:lastModifiedBy>
  <cp:revision>10</cp:revision>
  <dcterms:created xsi:type="dcterms:W3CDTF">2020-03-02T12:50:48Z</dcterms:created>
  <dcterms:modified xsi:type="dcterms:W3CDTF">2020-08-15T11:33:34Z</dcterms:modified>
</cp:coreProperties>
</file>