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160"/>
    <a:srgbClr val="193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4523C4-6473-4D02-8FC5-2CAD7E4D4328}" v="23" dt="2018-12-18T20:21:33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8" autoAdjust="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Binary Addition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1D49AF-84FD-446A-A0D2-5BD007C1C123}"/>
              </a:ext>
            </a:extLst>
          </p:cNvPr>
          <p:cNvSpPr txBox="1"/>
          <p:nvPr/>
        </p:nvSpPr>
        <p:spPr>
          <a:xfrm>
            <a:off x="3372374" y="2128827"/>
            <a:ext cx="43454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1 1 0 0</a:t>
            </a:r>
          </a:p>
          <a:p>
            <a:r>
              <a:rPr lang="en-GB" sz="3200" dirty="0">
                <a:solidFill>
                  <a:schemeClr val="bg1"/>
                </a:solidFill>
              </a:rPr>
              <a:t>0 1 1 1 +</a:t>
            </a:r>
            <a:endParaRPr lang="en-GB" sz="3200" baseline="-250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734AA5F-94A0-4A49-99D8-F6B19721E562}"/>
              </a:ext>
            </a:extLst>
          </p:cNvPr>
          <p:cNvCxnSpPr>
            <a:cxnSpLocks/>
          </p:cNvCxnSpPr>
          <p:nvPr/>
        </p:nvCxnSpPr>
        <p:spPr>
          <a:xfrm>
            <a:off x="3023755" y="3205222"/>
            <a:ext cx="1682469" cy="82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DB8B67-F4DA-4DAA-A5FF-BC5970A9FB15}"/>
              </a:ext>
            </a:extLst>
          </p:cNvPr>
          <p:cNvCxnSpPr>
            <a:cxnSpLocks/>
          </p:cNvCxnSpPr>
          <p:nvPr/>
        </p:nvCxnSpPr>
        <p:spPr>
          <a:xfrm>
            <a:off x="3023755" y="3789997"/>
            <a:ext cx="1682469" cy="1925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3D9B626-008A-4A83-91F5-E8F9DC1F5B13}"/>
              </a:ext>
            </a:extLst>
          </p:cNvPr>
          <p:cNvSpPr txBox="1"/>
          <p:nvPr/>
        </p:nvSpPr>
        <p:spPr>
          <a:xfrm>
            <a:off x="3326002" y="2138192"/>
            <a:ext cx="580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</a:t>
            </a:r>
            <a:endParaRPr lang="en-GB" sz="1400" baseline="-25000" dirty="0">
              <a:solidFill>
                <a:schemeClr val="bg1"/>
              </a:solidFill>
            </a:endParaRPr>
          </a:p>
        </p:txBody>
      </p:sp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0515C05C-26E6-45A5-A556-316716813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896" y="4942102"/>
            <a:ext cx="1723810" cy="98095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2958FA38-A7A5-466E-98BA-6F617A2713BC}"/>
              </a:ext>
            </a:extLst>
          </p:cNvPr>
          <p:cNvSpPr txBox="1"/>
          <p:nvPr/>
        </p:nvSpPr>
        <p:spPr>
          <a:xfrm>
            <a:off x="4321344" y="3211946"/>
            <a:ext cx="496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1</a:t>
            </a:r>
            <a:endParaRPr lang="en-GB" sz="3200" baseline="-250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459705-8B95-4B68-A1F6-6859EABFA6E3}"/>
              </a:ext>
            </a:extLst>
          </p:cNvPr>
          <p:cNvSpPr txBox="1"/>
          <p:nvPr/>
        </p:nvSpPr>
        <p:spPr>
          <a:xfrm>
            <a:off x="3993011" y="3205217"/>
            <a:ext cx="496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1</a:t>
            </a:r>
            <a:endParaRPr lang="en-GB" sz="3200" baseline="-25000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E2279E-DB38-4C76-B41D-0609B39512F9}"/>
              </a:ext>
            </a:extLst>
          </p:cNvPr>
          <p:cNvSpPr txBox="1"/>
          <p:nvPr/>
        </p:nvSpPr>
        <p:spPr>
          <a:xfrm>
            <a:off x="3694800" y="3199321"/>
            <a:ext cx="496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0</a:t>
            </a:r>
            <a:endParaRPr lang="en-GB" sz="3200" baseline="-250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205A89-7432-44AE-AB19-8946E60CDCEA}"/>
              </a:ext>
            </a:extLst>
          </p:cNvPr>
          <p:cNvSpPr txBox="1"/>
          <p:nvPr/>
        </p:nvSpPr>
        <p:spPr>
          <a:xfrm>
            <a:off x="3381528" y="3192506"/>
            <a:ext cx="496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0</a:t>
            </a:r>
            <a:endParaRPr lang="en-GB" sz="3200" baseline="-250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78CE23-B869-4CF4-A1BE-1B4E770D8EDF}"/>
              </a:ext>
            </a:extLst>
          </p:cNvPr>
          <p:cNvSpPr txBox="1"/>
          <p:nvPr/>
        </p:nvSpPr>
        <p:spPr>
          <a:xfrm>
            <a:off x="3055633" y="3196827"/>
            <a:ext cx="496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1</a:t>
            </a:r>
            <a:endParaRPr lang="en-GB" sz="32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BC12AA-1C15-4500-BC9C-8EE83A441DE9}">
  <ds:schemaRefs>
    <ds:schemaRef ds:uri="16c05727-aa75-4e4a-9b5f-8a80a1165891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Dividend design</Template>
  <TotalTime>0</TotalTime>
  <Words>17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Wingdings 2</vt:lpstr>
      <vt:lpstr>Dividend</vt:lpstr>
      <vt:lpstr>Binary Addition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2018-12-18T14:02:12Z</dcterms:created>
  <dcterms:modified xsi:type="dcterms:W3CDTF">2018-12-18T20:22:24Z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