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8469-D771-469C-92B0-55DEDD5EF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B17F0-29F7-4C92-BFA6-77FC128DC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648E-A556-48D7-B102-61141368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E5D8F-ECBF-47AF-869B-A5AF8423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D64A4-1958-4F5D-9B68-A1B3BDEA3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B175-ACBA-4F2C-9316-8FF7A449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93957-C798-4419-97EC-9E02C8D89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D1B2F-B182-4E92-9A58-C110C3FC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F84D-FA56-408D-90C7-5AB20D41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B974-8C53-4896-ACC6-6012E629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11E50-35A1-47DA-B84E-BEC29FC01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A485A-0C65-4B3F-B241-F8F5408F9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2DEA0-F803-4347-95A7-2D2DADB0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C6651-383C-4888-A26D-ECA64B20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2AAB1-D0C5-406F-BB88-C40165D9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875E-0948-41C9-899D-4E0F881B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ED0B-BF1B-40CE-9E9B-333A26FD7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0095B-54E5-4C35-9883-FF2EBAD8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665E-70D6-49C3-BA21-0A6C2FB0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399F6-46DD-4981-9EDA-5B227659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4060-D9DB-482F-B991-AC1BD646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3C38C-15DD-42AC-8BCE-D7EE980C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EE856-B22A-40F1-B9EA-9C1F1590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F9DA7-AE61-475F-AAC2-8348DE84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18BB-BB90-4847-97A6-59E0270A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4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9161-A8AB-4994-9CF4-2155B64C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C3A6-25D9-4272-AE11-1AAED28C4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11BEC-1713-4716-912E-5B46ECA8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555B-D0BC-4B30-8C2B-838B7761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41980-36BA-4A69-8702-8C1DCB31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E86F-874D-47D4-BFB1-41DCDE3A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9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EDA2-A525-4A3E-A8DD-2D321ECA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FA08C-A697-44BB-B636-C3824661D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72CF3-5985-43C4-89F3-78EFCE805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9E46A-78A4-47BF-B7FD-54D248FE3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EAAE0-54AC-4E2C-8204-69211AD1E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244CD-237A-45E8-9877-64D79F50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880C7-56A9-4C98-A3AA-1B4778CE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BEC68-4060-4C44-A7EC-DF42B044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BE3-056A-4ECF-87A1-4EA74AF1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1D5FF-D7FB-4ADD-8823-E14019D9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68E93-4F83-4D22-A7EB-0B621588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09A81-452D-4CE4-AB01-9CC602FF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32F43-7411-4160-B979-5C8B0B25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4DE3F-C09C-4CD4-8A75-D7D8930B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8D3EB-E19F-4BFF-B9C9-79484B4A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EB74-0C5A-474A-A6F6-2A149B41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7C71-D705-46D9-A9CC-BFB478BC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E94E8-C012-4414-A0BF-415BF0196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57E77-2F8F-4DC0-B1CF-0B56A5F8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738E4-82C4-48D4-850F-A1BD600B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2E930-C0AB-43B4-AC7A-AFD0C9A1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F800-96B1-43B5-8EC8-89E9EFF6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E7652-CE5D-46CE-82E6-ADD3EDA38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637B1-9655-499E-9EF4-8237C65A7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95DAB-DE67-4D21-B333-C0B7A71A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9AB2F-1EB9-4859-B755-4742050D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56343-8690-43D1-B8E8-6C286C48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9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34AD2C-CF13-4474-8F18-0C5D7598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29918-B593-4CBF-9DC6-7E1A9B9D4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52944-65DE-4DE4-880E-3713C4EC6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73D1-FC1E-464A-85B2-234182C36C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86F18-14BA-4577-BC85-5913466FA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4C4AB-653C-4980-A433-AF08D3F81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1B16-8950-42B4-BFE0-5373047D7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0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C5D4-C9C1-4E88-B4EC-DB950FD54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Wide Area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226BD-88E1-4261-AEBF-5873DB63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47077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Covers a large geographic area: a country or global</a:t>
            </a:r>
          </a:p>
          <a:p>
            <a:r>
              <a:rPr lang="en-GB" dirty="0">
                <a:solidFill>
                  <a:schemeClr val="bg1"/>
                </a:solidFill>
              </a:rPr>
              <a:t>Connects different smaller LANs or MANs together</a:t>
            </a:r>
          </a:p>
          <a:p>
            <a:r>
              <a:rPr lang="en-US" dirty="0">
                <a:solidFill>
                  <a:schemeClr val="bg1"/>
                </a:solidFill>
              </a:rPr>
              <a:t>WANs are implemented either with the public transmission or a private network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Leased Line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ATM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Over internet with a secure tunnel using a virtual private network (VPN).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9E73A14-DC7C-404E-934C-04DC5DDB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02" b="92119" l="3429" r="93857">
                        <a14:foregroundMark x1="65429" y1="88967" x2="34000" y2="35377"/>
                        <a14:foregroundMark x1="34000" y1="35377" x2="10286" y2="6305"/>
                        <a14:foregroundMark x1="5286" y1="11208" x2="3714" y2="3152"/>
                        <a14:foregroundMark x1="41286" y1="44133" x2="62714" y2="90718"/>
                        <a14:foregroundMark x1="62714" y1="90718" x2="64571" y2="92294"/>
                        <a14:foregroundMark x1="50857" y1="60771" x2="45518" y2="49221"/>
                        <a14:foregroundMark x1="42948" y1="44333" x2="39857" y2="40981"/>
                        <a14:foregroundMark x1="93857" y1="53240" x2="86286" y2="51138"/>
                        <a14:foregroundMark x1="86286" y1="51138" x2="80429" y2="44834"/>
                        <a14:foregroundMark x1="80429" y1="44834" x2="59429" y2="34851"/>
                        <a14:foregroundMark x1="82714" y1="45359" x2="89857" y2="54641"/>
                        <a14:foregroundMark x1="87857" y1="49737" x2="84571" y2="47285"/>
                        <a14:foregroundMark x1="65714" y1="36427" x2="58286" y2="34326"/>
                        <a14:foregroundMark x1="45714" y1="51138" x2="41714" y2="44308"/>
                        <a14:foregroundMark x1="45857" y1="50088" x2="41429" y2="43958"/>
                        <a14:foregroundMark x1="45143" y1="49037" x2="41571" y2="43783"/>
                        <a14:backgroundMark x1="48714" y1="49387" x2="45429" y2="46585"/>
                        <a14:backgroundMark x1="45143" y1="46410" x2="43143" y2="42557"/>
                        <a14:backgroundMark x1="48000" y1="52189" x2="42429" y2="427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0819" y="3291746"/>
            <a:ext cx="4281181" cy="356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7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860188D0-C89C-4A74-B05C-E2C07DB7B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97" y="429384"/>
            <a:ext cx="11705335" cy="606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5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CF66DCB-DE10-4235-B0D4-AE5688A6586E}"/>
              </a:ext>
            </a:extLst>
          </p:cNvPr>
          <p:cNvSpPr/>
          <p:nvPr/>
        </p:nvSpPr>
        <p:spPr>
          <a:xfrm>
            <a:off x="7793372" y="607353"/>
            <a:ext cx="3775045" cy="21727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42A56D6-7A4B-4712-B804-8E46F6EAC38C}"/>
              </a:ext>
            </a:extLst>
          </p:cNvPr>
          <p:cNvSpPr/>
          <p:nvPr/>
        </p:nvSpPr>
        <p:spPr>
          <a:xfrm>
            <a:off x="369115" y="595618"/>
            <a:ext cx="3775045" cy="21727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7F9C90-519A-4AA6-88FB-4315F37A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57" y="871903"/>
            <a:ext cx="3171669" cy="16436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E36CE2-D30C-4B22-ADF7-64DC6DC0F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174" y="871903"/>
            <a:ext cx="3171669" cy="164365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BAC3D94-EB2F-4F8E-9AB0-35B2DC8F890B}"/>
              </a:ext>
            </a:extLst>
          </p:cNvPr>
          <p:cNvSpPr txBox="1"/>
          <p:nvPr/>
        </p:nvSpPr>
        <p:spPr>
          <a:xfrm>
            <a:off x="1543574" y="2759762"/>
            <a:ext cx="416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Campus in UK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D8B1E3-D731-4610-829F-E72A08FA62C8}"/>
              </a:ext>
            </a:extLst>
          </p:cNvPr>
          <p:cNvSpPr txBox="1"/>
          <p:nvPr/>
        </p:nvSpPr>
        <p:spPr>
          <a:xfrm>
            <a:off x="8976220" y="2759762"/>
            <a:ext cx="416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Campus in USA</a:t>
            </a:r>
          </a:p>
        </p:txBody>
      </p:sp>
      <p:sp>
        <p:nvSpPr>
          <p:cNvPr id="76" name="Lightning Bolt 75">
            <a:extLst>
              <a:ext uri="{FF2B5EF4-FFF2-40B4-BE49-F238E27FC236}">
                <a16:creationId xmlns:a16="http://schemas.microsoft.com/office/drawing/2014/main" id="{D320E4C5-33C9-4769-9A53-C005E1FB1330}"/>
              </a:ext>
            </a:extLst>
          </p:cNvPr>
          <p:cNvSpPr/>
          <p:nvPr/>
        </p:nvSpPr>
        <p:spPr>
          <a:xfrm rot="19777072">
            <a:off x="4515238" y="1028804"/>
            <a:ext cx="2747909" cy="1316867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90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Wide Area Networks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Wilson</dc:creator>
  <cp:lastModifiedBy>Kevin Wilson</cp:lastModifiedBy>
  <cp:revision>24</cp:revision>
  <dcterms:created xsi:type="dcterms:W3CDTF">2020-03-02T12:50:48Z</dcterms:created>
  <dcterms:modified xsi:type="dcterms:W3CDTF">2020-08-21T11:18:21Z</dcterms:modified>
</cp:coreProperties>
</file>