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8469-D771-469C-92B0-55DEDD5EF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B17F0-29F7-4C92-BFA6-77FC128D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F648E-A556-48D7-B102-61141368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5D8F-ECBF-47AF-869B-A5AF842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64A4-1958-4F5D-9B68-A1B3BDEA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B175-ACBA-4F2C-9316-8FF7A44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93957-C798-4419-97EC-9E02C8D8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1B2F-B182-4E92-9A58-C110C3FC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1F84D-FA56-408D-90C7-5AB20D41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B974-8C53-4896-ACC6-6012E62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6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11E50-35A1-47DA-B84E-BEC29FC01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A485A-0C65-4B3F-B241-F8F5408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2DEA0-F803-4347-95A7-2D2DADB0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C6651-383C-4888-A26D-ECA64B20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2AAB1-D0C5-406F-BB88-C40165D9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75E-0948-41C9-899D-4E0F881B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ED0B-BF1B-40CE-9E9B-333A26FD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0095B-54E5-4C35-9883-FF2EBAD8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665E-70D6-49C3-BA21-0A6C2FB0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99F6-46DD-4981-9EDA-5B227659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0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060-D9DB-482F-B991-AC1BD646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C38C-15DD-42AC-8BCE-D7EE980C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EE856-B22A-40F1-B9EA-9C1F1590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9DA7-AE61-475F-AAC2-8348DE84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18BB-BB90-4847-97A6-59E0270A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4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9161-A8AB-4994-9CF4-2155B64C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3A6-25D9-4272-AE11-1AAED28C4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1BEC-1713-4716-912E-5B46ECA8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B555B-D0BC-4B30-8C2B-838B7761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1980-36BA-4A69-8702-8C1DCB31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E86F-874D-47D4-BFB1-41DCDE3A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EDA2-A525-4A3E-A8DD-2D321EC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A08C-A697-44BB-B636-C3824661D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72CF3-5985-43C4-89F3-78EFCE805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9E46A-78A4-47BF-B7FD-54D248FE3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EAAE0-54AC-4E2C-8204-69211AD1E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244CD-237A-45E8-9877-64D79F50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880C7-56A9-4C98-A3AA-1B4778CE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BEC68-4060-4C44-A7EC-DF42B044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7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5BE3-056A-4ECF-87A1-4EA74AF1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1D5FF-D7FB-4ADD-8823-E14019D9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68E93-4F83-4D22-A7EB-0B621588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09A81-452D-4CE4-AB01-9CC602FF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1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32F43-7411-4160-B979-5C8B0B25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4DE3F-C09C-4CD4-8A75-D7D8930B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8D3EB-E19F-4BFF-B9C9-79484B4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EB74-0C5A-474A-A6F6-2A149B41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7C71-D705-46D9-A9CC-BFB478BC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94E8-C012-4414-A0BF-415BF0196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57E77-2F8F-4DC0-B1CF-0B56A5F8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738E4-82C4-48D4-850F-A1BD600B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2E930-C0AB-43B4-AC7A-AFD0C9A1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F800-96B1-43B5-8EC8-89E9EFF6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E7652-CE5D-46CE-82E6-ADD3EDA38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637B1-9655-499E-9EF4-8237C65A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5DAB-DE67-4D21-B333-C0B7A71A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9AB2F-1EB9-4859-B755-4742050D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56343-8690-43D1-B8E8-6C286C48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9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4AD2C-CF13-4474-8F18-0C5D7598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29918-B593-4CBF-9DC6-7E1A9B9D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2944-65DE-4DE4-880E-3713C4EC6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73D1-FC1E-464A-85B2-234182C36C55}" type="datetimeFigureOut">
              <a:rPr lang="en-GB" smtClean="0"/>
              <a:t>21/08/2020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6F18-14BA-4577-BC85-5913466FA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C4AB-653C-4980-A433-AF08D3F81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1B16-8950-42B4-BFE0-5373047D7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C5D4-C9C1-4E88-B4EC-DB950FD5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Metropolitan Area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26BD-88E1-4261-AEBF-5873DB63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7077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Covers a larger geographic area usually a city</a:t>
            </a:r>
          </a:p>
          <a:p>
            <a:r>
              <a:rPr lang="en-GB" dirty="0">
                <a:solidFill>
                  <a:schemeClr val="bg1"/>
                </a:solidFill>
              </a:rPr>
              <a:t>Our university network is a MAN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Each school building in the city is linked together using fibre optic cable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E73A14-DC7C-404E-934C-04DC5DDB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2" b="92119" l="3429" r="93857">
                        <a14:foregroundMark x1="65429" y1="88967" x2="34000" y2="35377"/>
                        <a14:foregroundMark x1="34000" y1="35377" x2="10286" y2="6305"/>
                        <a14:foregroundMark x1="5286" y1="11208" x2="3714" y2="3152"/>
                        <a14:foregroundMark x1="41286" y1="44133" x2="62714" y2="90718"/>
                        <a14:foregroundMark x1="62714" y1="90718" x2="64571" y2="92294"/>
                        <a14:foregroundMark x1="50857" y1="60771" x2="45518" y2="49221"/>
                        <a14:foregroundMark x1="42948" y1="44333" x2="39857" y2="40981"/>
                        <a14:foregroundMark x1="93857" y1="53240" x2="86286" y2="51138"/>
                        <a14:foregroundMark x1="86286" y1="51138" x2="80429" y2="44834"/>
                        <a14:foregroundMark x1="80429" y1="44834" x2="59429" y2="34851"/>
                        <a14:foregroundMark x1="82714" y1="45359" x2="89857" y2="54641"/>
                        <a14:foregroundMark x1="87857" y1="49737" x2="84571" y2="47285"/>
                        <a14:foregroundMark x1="65714" y1="36427" x2="58286" y2="34326"/>
                        <a14:foregroundMark x1="45714" y1="51138" x2="41714" y2="44308"/>
                        <a14:foregroundMark x1="45857" y1="50088" x2="41429" y2="43958"/>
                        <a14:foregroundMark x1="45143" y1="49037" x2="41571" y2="43783"/>
                        <a14:backgroundMark x1="48714" y1="49387" x2="45429" y2="46585"/>
                        <a14:backgroundMark x1="45143" y1="46410" x2="43143" y2="42557"/>
                        <a14:backgroundMark x1="48000" y1="52189" x2="42429" y2="4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819" y="3291746"/>
            <a:ext cx="4281181" cy="35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10CED-6C57-4D16-ABA0-67CBCEDB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295458"/>
            <a:ext cx="11095682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0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10CED-6C57-4D16-ABA0-67CBCEDB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2" y="547129"/>
            <a:ext cx="3579224" cy="20865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614710-5D24-417F-811F-F111C708628D}"/>
              </a:ext>
            </a:extLst>
          </p:cNvPr>
          <p:cNvSpPr/>
          <p:nvPr/>
        </p:nvSpPr>
        <p:spPr>
          <a:xfrm>
            <a:off x="822121" y="1325461"/>
            <a:ext cx="587229" cy="335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82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CE97FB-C166-4D2C-9444-0F7E7886B657}"/>
              </a:ext>
            </a:extLst>
          </p:cNvPr>
          <p:cNvSpPr txBox="1"/>
          <p:nvPr/>
        </p:nvSpPr>
        <p:spPr>
          <a:xfrm>
            <a:off x="774660" y="2544106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School of Computing Building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F342C7-2202-4DA1-9FFB-122CE5B8D308}"/>
              </a:ext>
            </a:extLst>
          </p:cNvPr>
          <p:cNvGrpSpPr/>
          <p:nvPr/>
        </p:nvGrpSpPr>
        <p:grpSpPr>
          <a:xfrm>
            <a:off x="774662" y="547129"/>
            <a:ext cx="3579224" cy="2086570"/>
            <a:chOff x="774662" y="547129"/>
            <a:chExt cx="3579224" cy="2086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2BD0D1-F077-45EA-ACCB-6213A6CEA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ACD8A8-1FF2-40DE-AA31-20B52D75FA42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F9E72-0BEF-4E0E-9095-228B703F916E}"/>
              </a:ext>
            </a:extLst>
          </p:cNvPr>
          <p:cNvGrpSpPr/>
          <p:nvPr/>
        </p:nvGrpSpPr>
        <p:grpSpPr>
          <a:xfrm>
            <a:off x="7578131" y="547129"/>
            <a:ext cx="3579224" cy="2086570"/>
            <a:chOff x="774662" y="547129"/>
            <a:chExt cx="3579224" cy="20865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F7CCA7-EAE4-4026-BB1B-CE1929CA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5679D-DFB4-428B-905B-A1A8478CCB2C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C8E908-404B-44CA-819F-8A7B0B3D2F8A}"/>
              </a:ext>
            </a:extLst>
          </p:cNvPr>
          <p:cNvGrpSpPr/>
          <p:nvPr/>
        </p:nvGrpSpPr>
        <p:grpSpPr>
          <a:xfrm>
            <a:off x="7578129" y="4011782"/>
            <a:ext cx="3579224" cy="2086570"/>
            <a:chOff x="774662" y="547129"/>
            <a:chExt cx="3579224" cy="20865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825F1F-0ECE-4140-BE16-7DEE088A7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E7E79A-C8A2-4583-91D4-A2F5A9FA3DBE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D3987A-602E-42A9-B8A9-54F2D6C34CED}"/>
              </a:ext>
            </a:extLst>
          </p:cNvPr>
          <p:cNvGrpSpPr/>
          <p:nvPr/>
        </p:nvGrpSpPr>
        <p:grpSpPr>
          <a:xfrm>
            <a:off x="774660" y="4011782"/>
            <a:ext cx="3579224" cy="2086570"/>
            <a:chOff x="774662" y="547129"/>
            <a:chExt cx="3579224" cy="208657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2C60B9B-74E2-4D16-B2B8-F64E7A7C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60D2C4-75DC-456A-B614-5EFB429B5C23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866265-0DF0-48FE-A3B4-2E553173612A}"/>
              </a:ext>
            </a:extLst>
          </p:cNvPr>
          <p:cNvSpPr txBox="1"/>
          <p:nvPr/>
        </p:nvSpPr>
        <p:spPr>
          <a:xfrm>
            <a:off x="7625588" y="2544106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Science Building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B7DF98-CD9D-4E28-9925-8799D0DA24E4}"/>
              </a:ext>
            </a:extLst>
          </p:cNvPr>
          <p:cNvSpPr txBox="1"/>
          <p:nvPr/>
        </p:nvSpPr>
        <p:spPr>
          <a:xfrm>
            <a:off x="727203" y="6024654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Learning Resource Centre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61416-094D-4AE8-974B-D3F50FC23007}"/>
              </a:ext>
            </a:extLst>
          </p:cNvPr>
          <p:cNvSpPr txBox="1"/>
          <p:nvPr/>
        </p:nvSpPr>
        <p:spPr>
          <a:xfrm>
            <a:off x="7625588" y="6024654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School of Performing Arts</a:t>
            </a:r>
          </a:p>
        </p:txBody>
      </p:sp>
    </p:spTree>
    <p:extLst>
      <p:ext uri="{BB962C8B-B14F-4D97-AF65-F5344CB8AC3E}">
        <p14:creationId xmlns:p14="http://schemas.microsoft.com/office/powerpoint/2010/main" val="13297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80C635-F109-4CBB-A175-7FE5BEBD740B}"/>
              </a:ext>
            </a:extLst>
          </p:cNvPr>
          <p:cNvSpPr/>
          <p:nvPr/>
        </p:nvSpPr>
        <p:spPr>
          <a:xfrm>
            <a:off x="7521165" y="3914902"/>
            <a:ext cx="3886665" cy="24790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5DC06A-FB9D-4A9F-8C4F-C50050AA6825}"/>
              </a:ext>
            </a:extLst>
          </p:cNvPr>
          <p:cNvSpPr/>
          <p:nvPr/>
        </p:nvSpPr>
        <p:spPr>
          <a:xfrm>
            <a:off x="7501348" y="429384"/>
            <a:ext cx="3886665" cy="24790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0B1EB1-6210-423F-8B77-9C6088ABA837}"/>
              </a:ext>
            </a:extLst>
          </p:cNvPr>
          <p:cNvSpPr/>
          <p:nvPr/>
        </p:nvSpPr>
        <p:spPr>
          <a:xfrm>
            <a:off x="727203" y="3914903"/>
            <a:ext cx="3886665" cy="24790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2E6D64-2B8A-4CB4-9FCD-957DECCA44ED}"/>
              </a:ext>
            </a:extLst>
          </p:cNvPr>
          <p:cNvSpPr/>
          <p:nvPr/>
        </p:nvSpPr>
        <p:spPr>
          <a:xfrm>
            <a:off x="727203" y="434340"/>
            <a:ext cx="3886665" cy="24790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E97FB-C166-4D2C-9444-0F7E7886B657}"/>
              </a:ext>
            </a:extLst>
          </p:cNvPr>
          <p:cNvSpPr txBox="1"/>
          <p:nvPr/>
        </p:nvSpPr>
        <p:spPr>
          <a:xfrm>
            <a:off x="774660" y="2544106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School of Computing Building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F342C7-2202-4DA1-9FFB-122CE5B8D308}"/>
              </a:ext>
            </a:extLst>
          </p:cNvPr>
          <p:cNvGrpSpPr/>
          <p:nvPr/>
        </p:nvGrpSpPr>
        <p:grpSpPr>
          <a:xfrm>
            <a:off x="774662" y="547129"/>
            <a:ext cx="3579224" cy="2086570"/>
            <a:chOff x="774662" y="547129"/>
            <a:chExt cx="3579224" cy="2086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2BD0D1-F077-45EA-ACCB-6213A6CEA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ACD8A8-1FF2-40DE-AA31-20B52D75FA42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F9E72-0BEF-4E0E-9095-228B703F916E}"/>
              </a:ext>
            </a:extLst>
          </p:cNvPr>
          <p:cNvGrpSpPr/>
          <p:nvPr/>
        </p:nvGrpSpPr>
        <p:grpSpPr>
          <a:xfrm>
            <a:off x="7578131" y="547129"/>
            <a:ext cx="3579224" cy="2086570"/>
            <a:chOff x="774662" y="547129"/>
            <a:chExt cx="3579224" cy="20865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F7CCA7-EAE4-4026-BB1B-CE1929CA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5679D-DFB4-428B-905B-A1A8478CCB2C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C8E908-404B-44CA-819F-8A7B0B3D2F8A}"/>
              </a:ext>
            </a:extLst>
          </p:cNvPr>
          <p:cNvGrpSpPr/>
          <p:nvPr/>
        </p:nvGrpSpPr>
        <p:grpSpPr>
          <a:xfrm>
            <a:off x="7578129" y="4011782"/>
            <a:ext cx="3579224" cy="2086570"/>
            <a:chOff x="774662" y="547129"/>
            <a:chExt cx="3579224" cy="208657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825F1F-0ECE-4140-BE16-7DEE088A7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E7E79A-C8A2-4583-91D4-A2F5A9FA3DBE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D3987A-602E-42A9-B8A9-54F2D6C34CED}"/>
              </a:ext>
            </a:extLst>
          </p:cNvPr>
          <p:cNvGrpSpPr/>
          <p:nvPr/>
        </p:nvGrpSpPr>
        <p:grpSpPr>
          <a:xfrm>
            <a:off x="774660" y="4011782"/>
            <a:ext cx="3579224" cy="2086570"/>
            <a:chOff x="774662" y="547129"/>
            <a:chExt cx="3579224" cy="208657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2C60B9B-74E2-4D16-B2B8-F64E7A7C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662" y="547129"/>
              <a:ext cx="3579224" cy="208657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60D2C4-75DC-456A-B614-5EFB429B5C23}"/>
                </a:ext>
              </a:extLst>
            </p:cNvPr>
            <p:cNvSpPr/>
            <p:nvPr/>
          </p:nvSpPr>
          <p:spPr>
            <a:xfrm>
              <a:off x="822121" y="1325461"/>
              <a:ext cx="587229" cy="335559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866265-0DF0-48FE-A3B4-2E553173612A}"/>
              </a:ext>
            </a:extLst>
          </p:cNvPr>
          <p:cNvSpPr txBox="1"/>
          <p:nvPr/>
        </p:nvSpPr>
        <p:spPr>
          <a:xfrm>
            <a:off x="7625588" y="2544106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Science Building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B7DF98-CD9D-4E28-9925-8799D0DA24E4}"/>
              </a:ext>
            </a:extLst>
          </p:cNvPr>
          <p:cNvSpPr txBox="1"/>
          <p:nvPr/>
        </p:nvSpPr>
        <p:spPr>
          <a:xfrm>
            <a:off x="727203" y="6024654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Learning Resource Centre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F61416-094D-4AE8-974B-D3F50FC23007}"/>
              </a:ext>
            </a:extLst>
          </p:cNvPr>
          <p:cNvSpPr txBox="1"/>
          <p:nvPr/>
        </p:nvSpPr>
        <p:spPr>
          <a:xfrm>
            <a:off x="7625588" y="6024654"/>
            <a:ext cx="357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School of Performing Arts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452063-1973-46BE-B7AB-A25E47CE080A}"/>
              </a:ext>
            </a:extLst>
          </p:cNvPr>
          <p:cNvCxnSpPr>
            <a:cxnSpLocks/>
          </p:cNvCxnSpPr>
          <p:nvPr/>
        </p:nvCxnSpPr>
        <p:spPr>
          <a:xfrm flipH="1">
            <a:off x="528506" y="1483889"/>
            <a:ext cx="101506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B5E467-8EF7-4EA3-8315-D093A85E7BD4}"/>
              </a:ext>
            </a:extLst>
          </p:cNvPr>
          <p:cNvCxnSpPr>
            <a:cxnSpLocks/>
          </p:cNvCxnSpPr>
          <p:nvPr/>
        </p:nvCxnSpPr>
        <p:spPr>
          <a:xfrm flipH="1">
            <a:off x="528505" y="4942653"/>
            <a:ext cx="101506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331FDA-51E3-466F-90B6-02B0528BD36A}"/>
              </a:ext>
            </a:extLst>
          </p:cNvPr>
          <p:cNvCxnSpPr>
            <a:cxnSpLocks/>
          </p:cNvCxnSpPr>
          <p:nvPr/>
        </p:nvCxnSpPr>
        <p:spPr>
          <a:xfrm flipH="1">
            <a:off x="7310305" y="1483889"/>
            <a:ext cx="101506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432F75-3DCE-4C87-80CA-0B359D4F6E0D}"/>
              </a:ext>
            </a:extLst>
          </p:cNvPr>
          <p:cNvCxnSpPr>
            <a:cxnSpLocks/>
          </p:cNvCxnSpPr>
          <p:nvPr/>
        </p:nvCxnSpPr>
        <p:spPr>
          <a:xfrm flipH="1">
            <a:off x="7310304" y="4942653"/>
            <a:ext cx="1015067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E63905-A982-40E8-9E18-C12DAF97D759}"/>
              </a:ext>
            </a:extLst>
          </p:cNvPr>
          <p:cNvCxnSpPr>
            <a:cxnSpLocks/>
          </p:cNvCxnSpPr>
          <p:nvPr/>
        </p:nvCxnSpPr>
        <p:spPr>
          <a:xfrm flipV="1">
            <a:off x="528505" y="1483890"/>
            <a:ext cx="1" cy="345876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AB2953-C5DB-4C84-9933-7C98F4D4A29B}"/>
              </a:ext>
            </a:extLst>
          </p:cNvPr>
          <p:cNvCxnSpPr>
            <a:cxnSpLocks/>
          </p:cNvCxnSpPr>
          <p:nvPr/>
        </p:nvCxnSpPr>
        <p:spPr>
          <a:xfrm flipV="1">
            <a:off x="7310303" y="1483889"/>
            <a:ext cx="1" cy="345876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155FFF-19A6-4CF6-B0E7-7574A3115DDA}"/>
              </a:ext>
            </a:extLst>
          </p:cNvPr>
          <p:cNvCxnSpPr>
            <a:cxnSpLocks/>
          </p:cNvCxnSpPr>
          <p:nvPr/>
        </p:nvCxnSpPr>
        <p:spPr>
          <a:xfrm flipV="1">
            <a:off x="528504" y="3174698"/>
            <a:ext cx="6781798" cy="41836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3403EC-D589-43B8-9D6B-BE7A1FD7D50C}"/>
              </a:ext>
            </a:extLst>
          </p:cNvPr>
          <p:cNvSpPr txBox="1"/>
          <p:nvPr/>
        </p:nvSpPr>
        <p:spPr>
          <a:xfrm>
            <a:off x="4613868" y="1325461"/>
            <a:ext cx="8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LAN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7EDA40-8E47-428D-B5BB-276F7164A971}"/>
              </a:ext>
            </a:extLst>
          </p:cNvPr>
          <p:cNvSpPr txBox="1"/>
          <p:nvPr/>
        </p:nvSpPr>
        <p:spPr>
          <a:xfrm>
            <a:off x="4613867" y="5055067"/>
            <a:ext cx="8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LAN 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7C31F1-DEF2-4FCB-B216-42C6C7AC7331}"/>
              </a:ext>
            </a:extLst>
          </p:cNvPr>
          <p:cNvSpPr txBox="1"/>
          <p:nvPr/>
        </p:nvSpPr>
        <p:spPr>
          <a:xfrm>
            <a:off x="11359141" y="1325461"/>
            <a:ext cx="8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LAN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366B9D-03CA-40C2-B2CB-4E0E88CFBC28}"/>
              </a:ext>
            </a:extLst>
          </p:cNvPr>
          <p:cNvSpPr txBox="1"/>
          <p:nvPr/>
        </p:nvSpPr>
        <p:spPr>
          <a:xfrm>
            <a:off x="11359140" y="5055067"/>
            <a:ext cx="8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LAN 3</a:t>
            </a:r>
          </a:p>
        </p:txBody>
      </p:sp>
    </p:spTree>
    <p:extLst>
      <p:ext uri="{BB962C8B-B14F-4D97-AF65-F5344CB8AC3E}">
        <p14:creationId xmlns:p14="http://schemas.microsoft.com/office/powerpoint/2010/main" val="37573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26" grpId="0"/>
      <p:bldP spid="28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Metropolitan Area Networks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Wilson</dc:creator>
  <cp:lastModifiedBy>Kevin Wilson</cp:lastModifiedBy>
  <cp:revision>22</cp:revision>
  <dcterms:created xsi:type="dcterms:W3CDTF">2020-03-02T12:50:48Z</dcterms:created>
  <dcterms:modified xsi:type="dcterms:W3CDTF">2020-08-21T11:20:44Z</dcterms:modified>
</cp:coreProperties>
</file>