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63" r:id="rId4"/>
    <p:sldId id="258" r:id="rId5"/>
    <p:sldId id="260" r:id="rId6"/>
    <p:sldId id="261" r:id="rId7"/>
    <p:sldId id="259" r:id="rId8"/>
    <p:sldId id="262" r:id="rId9"/>
    <p:sldId id="264" r:id="rId10"/>
    <p:sldId id="265" r:id="rId11"/>
    <p:sldId id="266" r:id="rId12"/>
    <p:sldId id="267" r:id="rId13"/>
    <p:sldId id="270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49256E-E858-45B0-B2B7-28CF82BB4512}" v="5" dt="2020-04-03T11:11:17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18469-D771-469C-92B0-55DEDD5EF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5B17F0-29F7-4C92-BFA6-77FC128DC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F648E-A556-48D7-B102-61141368A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E5D8F-ECBF-47AF-869B-A5AF842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D64A4-1958-4F5D-9B68-A1B3BDEA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2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0B175-ACBA-4F2C-9316-8FF7A449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93957-C798-4419-97EC-9E02C8D89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1B2F-B182-4E92-9A58-C110C3FC4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1F84D-FA56-408D-90C7-5AB20D41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0B974-8C53-4896-ACC6-6012E6297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62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11E50-35A1-47DA-B84E-BEC29FC01B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A485A-0C65-4B3F-B241-F8F5408F9C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2DEA0-F803-4347-95A7-2D2DADB0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C6651-383C-4888-A26D-ECA64B205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2AAB1-D0C5-406F-BB88-C40165D9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81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6875E-0948-41C9-899D-4E0F881B6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9ED0B-BF1B-40CE-9E9B-333A26FD7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0095B-54E5-4C35-9883-FF2EBAD8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B665E-70D6-49C3-BA21-0A6C2FB0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399F6-46DD-4981-9EDA-5B227659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002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E4060-D9DB-482F-B991-AC1BD646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3C38C-15DD-42AC-8BCE-D7EE980C1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EE856-B22A-40F1-B9EA-9C1F1590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F9DA7-AE61-475F-AAC2-8348DE84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C18BB-BB90-4847-97A6-59E0270AC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342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99161-A8AB-4994-9CF4-2155B64C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2C3A6-25D9-4272-AE11-1AAED28C4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811BEC-1713-4716-912E-5B46ECA8F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B555B-D0BC-4B30-8C2B-838B7761C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41980-36BA-4A69-8702-8C1DCB318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4E86F-874D-47D4-BFB1-41DCDE3A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197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EDA2-A525-4A3E-A8DD-2D321ECA6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FA08C-A697-44BB-B636-C3824661D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72CF3-5985-43C4-89F3-78EFCE805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49E46A-78A4-47BF-B7FD-54D248FE3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8EAAE0-54AC-4E2C-8204-69211AD1EE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E244CD-237A-45E8-9877-64D79F500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5880C7-56A9-4C98-A3AA-1B4778CE4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BEC68-4060-4C44-A7EC-DF42B044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77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E5BE3-056A-4ECF-87A1-4EA74AF1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1D5FF-D7FB-4ADD-8823-E14019D9D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168E93-4F83-4D22-A7EB-0B6215881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E09A81-452D-4CE4-AB01-9CC602FF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510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E32F43-7411-4160-B979-5C8B0B254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54DE3F-C09C-4CD4-8A75-D7D8930BE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8D3EB-E19F-4BFF-B9C9-79484B4A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640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5EB74-0C5A-474A-A6F6-2A149B41E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A7C71-D705-46D9-A9CC-BFB478BC2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7E94E8-C012-4414-A0BF-415BF0196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57E77-2F8F-4DC0-B1CF-0B56A5F8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738E4-82C4-48D4-850F-A1BD600B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2E930-C0AB-43B4-AC7A-AFD0C9A1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11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DF800-96B1-43B5-8EC8-89E9EFF63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E7652-CE5D-46CE-82E6-ADD3EDA38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A637B1-9655-499E-9EF4-8237C65A7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95DAB-DE67-4D21-B333-C0B7A71AE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9AB2F-1EB9-4859-B755-4742050D7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56343-8690-43D1-B8E8-6C286C48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297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34AD2C-CF13-4474-8F18-0C5D75989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29918-B593-4CBF-9DC6-7E1A9B9D4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52944-65DE-4DE4-880E-3713C4EC66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86F18-14BA-4577-BC85-5913466FA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4C4AB-653C-4980-A433-AF08D3F81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30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17/06/relationships/model3d" Target="../media/model3d3.glb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17/06/relationships/model3d" Target="../media/model3d3.glb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17/06/relationships/model3d" Target="../media/model3d3.glb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17/06/relationships/model3d" Target="../media/model3d2.glb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17/06/relationships/model3d" Target="../media/model3d2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17/06/relationships/model3d" Target="../media/model3d2.glb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17/06/relationships/model3d" Target="../media/model3d2.glb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17/06/relationships/model3d" Target="../media/model3d1.glb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C5D4-C9C1-4E88-B4EC-DB950FD54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Local Area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226BD-88E1-4261-AEBF-5873DB63F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47077" cy="435133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Covers a small geographic area such as a home, office, or college building</a:t>
            </a:r>
          </a:p>
          <a:p>
            <a:r>
              <a:rPr lang="en-GB" dirty="0">
                <a:solidFill>
                  <a:schemeClr val="bg1"/>
                </a:solidFill>
              </a:rPr>
              <a:t>Devices can be connected via Cat5 cable or </a:t>
            </a:r>
            <a:r>
              <a:rPr lang="en-GB" dirty="0" err="1">
                <a:solidFill>
                  <a:schemeClr val="bg1"/>
                </a:solidFill>
              </a:rPr>
              <a:t>WiFi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 err="1">
                <a:solidFill>
                  <a:schemeClr val="bg1"/>
                </a:solidFill>
              </a:rPr>
              <a:t>WiFi</a:t>
            </a:r>
            <a:r>
              <a:rPr lang="en-GB" dirty="0">
                <a:solidFill>
                  <a:schemeClr val="bg1"/>
                </a:solidFill>
              </a:rPr>
              <a:t> is either built into the router such as in a home or by separate access point if in a larger building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802.11g, 802.11n, 802.11ac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E73A14-DC7C-404E-934C-04DC5DDBF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2" b="92119" l="3429" r="93857">
                        <a14:foregroundMark x1="65429" y1="88967" x2="34000" y2="35377"/>
                        <a14:foregroundMark x1="34000" y1="35377" x2="10286" y2="6305"/>
                        <a14:foregroundMark x1="5286" y1="11208" x2="3714" y2="3152"/>
                        <a14:foregroundMark x1="41286" y1="44133" x2="62714" y2="90718"/>
                        <a14:foregroundMark x1="62714" y1="90718" x2="64571" y2="92294"/>
                        <a14:foregroundMark x1="50857" y1="60771" x2="45518" y2="49221"/>
                        <a14:foregroundMark x1="42948" y1="44333" x2="39857" y2="40981"/>
                        <a14:foregroundMark x1="93857" y1="53240" x2="86286" y2="51138"/>
                        <a14:foregroundMark x1="86286" y1="51138" x2="80429" y2="44834"/>
                        <a14:foregroundMark x1="80429" y1="44834" x2="59429" y2="34851"/>
                        <a14:foregroundMark x1="82714" y1="45359" x2="89857" y2="54641"/>
                        <a14:foregroundMark x1="87857" y1="49737" x2="84571" y2="47285"/>
                        <a14:foregroundMark x1="65714" y1="36427" x2="58286" y2="34326"/>
                        <a14:foregroundMark x1="45714" y1="51138" x2="41714" y2="44308"/>
                        <a14:foregroundMark x1="45857" y1="50088" x2="41429" y2="43958"/>
                        <a14:foregroundMark x1="45143" y1="49037" x2="41571" y2="43783"/>
                        <a14:backgroundMark x1="48714" y1="49387" x2="45429" y2="46585"/>
                        <a14:backgroundMark x1="45143" y1="46410" x2="43143" y2="42557"/>
                        <a14:backgroundMark x1="48000" y1="52189" x2="42429" y2="42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0819" y="3291746"/>
            <a:ext cx="4281181" cy="356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76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9DD7C4D-081B-46F3-877F-21A2B2219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37" y="3187817"/>
            <a:ext cx="6489575" cy="307037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A5EFCE9-F503-440B-AC1D-9E5A0824FB95}"/>
              </a:ext>
            </a:extLst>
          </p:cNvPr>
          <p:cNvGrpSpPr/>
          <p:nvPr/>
        </p:nvGrpSpPr>
        <p:grpSpPr>
          <a:xfrm>
            <a:off x="620785" y="2827090"/>
            <a:ext cx="2516700" cy="989901"/>
            <a:chOff x="620785" y="2827090"/>
            <a:chExt cx="2516700" cy="989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CF63E0E1-9EB6-4C78-95EB-0DFC98CC893D}"/>
                </a:ext>
              </a:extLst>
            </p:cNvPr>
            <p:cNvSpPr/>
            <p:nvPr/>
          </p:nvSpPr>
          <p:spPr>
            <a:xfrm>
              <a:off x="620785" y="2827090"/>
              <a:ext cx="1526796" cy="721453"/>
            </a:xfrm>
            <a:prstGeom prst="clou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Internet</a:t>
              </a:r>
            </a:p>
          </p:txBody>
        </p:sp>
        <p:cxnSp>
          <p:nvCxnSpPr>
            <p:cNvPr id="7" name="Connector: Elbow 6">
              <a:extLst>
                <a:ext uri="{FF2B5EF4-FFF2-40B4-BE49-F238E27FC236}">
                  <a16:creationId xmlns:a16="http://schemas.microsoft.com/office/drawing/2014/main" id="{C59431E8-24DF-4E6D-9DBA-22503426C176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 rot="10800000">
              <a:off x="2146309" y="3187817"/>
              <a:ext cx="991176" cy="629174"/>
            </a:xfrm>
            <a:prstGeom prst="bentConnector3">
              <a:avLst>
                <a:gd name="adj1" fmla="val 911"/>
              </a:avLst>
            </a:pr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63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9DD7C4D-081B-46F3-877F-21A2B2219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37" y="3187817"/>
            <a:ext cx="6489575" cy="307037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A5EFCE9-F503-440B-AC1D-9E5A0824FB95}"/>
              </a:ext>
            </a:extLst>
          </p:cNvPr>
          <p:cNvGrpSpPr/>
          <p:nvPr/>
        </p:nvGrpSpPr>
        <p:grpSpPr>
          <a:xfrm>
            <a:off x="620785" y="2827090"/>
            <a:ext cx="2516700" cy="989901"/>
            <a:chOff x="620785" y="2827090"/>
            <a:chExt cx="2516700" cy="989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CF63E0E1-9EB6-4C78-95EB-0DFC98CC893D}"/>
                </a:ext>
              </a:extLst>
            </p:cNvPr>
            <p:cNvSpPr/>
            <p:nvPr/>
          </p:nvSpPr>
          <p:spPr>
            <a:xfrm>
              <a:off x="620785" y="2827090"/>
              <a:ext cx="1526796" cy="721453"/>
            </a:xfrm>
            <a:prstGeom prst="clou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Internet</a:t>
              </a:r>
            </a:p>
          </p:txBody>
        </p:sp>
        <p:cxnSp>
          <p:nvCxnSpPr>
            <p:cNvPr id="7" name="Connector: Elbow 6">
              <a:extLst>
                <a:ext uri="{FF2B5EF4-FFF2-40B4-BE49-F238E27FC236}">
                  <a16:creationId xmlns:a16="http://schemas.microsoft.com/office/drawing/2014/main" id="{C59431E8-24DF-4E6D-9DBA-22503426C176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 rot="10800000">
              <a:off x="2146309" y="3187817"/>
              <a:ext cx="991176" cy="629174"/>
            </a:xfrm>
            <a:prstGeom prst="bentConnector3">
              <a:avLst>
                <a:gd name="adj1" fmla="val 911"/>
              </a:avLst>
            </a:pr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C3035628-D9AD-42A1-AFF8-D286A4EEF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313" r="95313">
                        <a14:foregroundMark x1="7500" y1="41714" x2="7969" y2="56000"/>
                        <a14:foregroundMark x1="7969" y1="56000" x2="10156" y2="60000"/>
                        <a14:foregroundMark x1="5313" y1="44571" x2="6250" y2="54000"/>
                        <a14:foregroundMark x1="91094" y1="42286" x2="90000" y2="56286"/>
                        <a14:foregroundMark x1="95313" y1="47429" x2="95313" y2="54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861" y="1296347"/>
            <a:ext cx="3381986" cy="184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DAFFF85-75C5-41A2-9D66-F9BDD549D935}"/>
              </a:ext>
            </a:extLst>
          </p:cNvPr>
          <p:cNvSpPr/>
          <p:nvPr/>
        </p:nvSpPr>
        <p:spPr>
          <a:xfrm>
            <a:off x="3949702" y="2428612"/>
            <a:ext cx="1537152" cy="1434518"/>
          </a:xfrm>
          <a:custGeom>
            <a:avLst/>
            <a:gdLst>
              <a:gd name="connsiteX0" fmla="*/ 1468074 w 1484852"/>
              <a:gd name="connsiteY0" fmla="*/ 0 h 2315361"/>
              <a:gd name="connsiteX1" fmla="*/ 1484852 w 1484852"/>
              <a:gd name="connsiteY1" fmla="*/ 1233182 h 2315361"/>
              <a:gd name="connsiteX2" fmla="*/ 0 w 1484852"/>
              <a:gd name="connsiteY2" fmla="*/ 1233182 h 2315361"/>
              <a:gd name="connsiteX3" fmla="*/ 25167 w 1484852"/>
              <a:gd name="connsiteY3" fmla="*/ 2315361 h 2315361"/>
              <a:gd name="connsiteX4" fmla="*/ 25167 w 1484852"/>
              <a:gd name="connsiteY4" fmla="*/ 2315361 h 231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4852" h="2315361">
                <a:moveTo>
                  <a:pt x="1468074" y="0"/>
                </a:moveTo>
                <a:lnTo>
                  <a:pt x="1484852" y="1233182"/>
                </a:lnTo>
                <a:lnTo>
                  <a:pt x="0" y="1233182"/>
                </a:lnTo>
                <a:lnTo>
                  <a:pt x="25167" y="2315361"/>
                </a:lnTo>
                <a:lnTo>
                  <a:pt x="25167" y="2315361"/>
                </a:ln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1B27D4-CC08-4000-913F-CEB42C0B1D35}"/>
              </a:ext>
            </a:extLst>
          </p:cNvPr>
          <p:cNvSpPr txBox="1"/>
          <p:nvPr/>
        </p:nvSpPr>
        <p:spPr>
          <a:xfrm>
            <a:off x="2497204" y="1897943"/>
            <a:ext cx="137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A switch for larger LANS with wired workstations</a:t>
            </a:r>
          </a:p>
        </p:txBody>
      </p:sp>
    </p:spTree>
    <p:extLst>
      <p:ext uri="{BB962C8B-B14F-4D97-AF65-F5344CB8AC3E}">
        <p14:creationId xmlns:p14="http://schemas.microsoft.com/office/powerpoint/2010/main" val="1376464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9DD7C4D-081B-46F3-877F-21A2B2219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37" y="3187817"/>
            <a:ext cx="6489575" cy="307037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A5EFCE9-F503-440B-AC1D-9E5A0824FB95}"/>
              </a:ext>
            </a:extLst>
          </p:cNvPr>
          <p:cNvGrpSpPr/>
          <p:nvPr/>
        </p:nvGrpSpPr>
        <p:grpSpPr>
          <a:xfrm>
            <a:off x="620785" y="2827090"/>
            <a:ext cx="2516700" cy="989901"/>
            <a:chOff x="620785" y="2827090"/>
            <a:chExt cx="2516700" cy="989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CF63E0E1-9EB6-4C78-95EB-0DFC98CC893D}"/>
                </a:ext>
              </a:extLst>
            </p:cNvPr>
            <p:cNvSpPr/>
            <p:nvPr/>
          </p:nvSpPr>
          <p:spPr>
            <a:xfrm>
              <a:off x="620785" y="2827090"/>
              <a:ext cx="1526796" cy="721453"/>
            </a:xfrm>
            <a:prstGeom prst="clou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Internet</a:t>
              </a:r>
            </a:p>
          </p:txBody>
        </p:sp>
        <p:cxnSp>
          <p:nvCxnSpPr>
            <p:cNvPr id="7" name="Connector: Elbow 6">
              <a:extLst>
                <a:ext uri="{FF2B5EF4-FFF2-40B4-BE49-F238E27FC236}">
                  <a16:creationId xmlns:a16="http://schemas.microsoft.com/office/drawing/2014/main" id="{C59431E8-24DF-4E6D-9DBA-22503426C176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 rot="10800000">
              <a:off x="2146309" y="3187817"/>
              <a:ext cx="991176" cy="629174"/>
            </a:xfrm>
            <a:prstGeom prst="bentConnector3">
              <a:avLst>
                <a:gd name="adj1" fmla="val 911"/>
              </a:avLst>
            </a:pr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C3035628-D9AD-42A1-AFF8-D286A4EEF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313" r="95313">
                        <a14:foregroundMark x1="7500" y1="41714" x2="7969" y2="56000"/>
                        <a14:foregroundMark x1="7969" y1="56000" x2="10156" y2="60000"/>
                        <a14:foregroundMark x1="5313" y1="44571" x2="6250" y2="54000"/>
                        <a14:foregroundMark x1="91094" y1="42286" x2="90000" y2="56286"/>
                        <a14:foregroundMark x1="95313" y1="47429" x2="95313" y2="54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861" y="1296347"/>
            <a:ext cx="3381986" cy="184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DAFFF85-75C5-41A2-9D66-F9BDD549D935}"/>
              </a:ext>
            </a:extLst>
          </p:cNvPr>
          <p:cNvSpPr/>
          <p:nvPr/>
        </p:nvSpPr>
        <p:spPr>
          <a:xfrm>
            <a:off x="3949702" y="2428612"/>
            <a:ext cx="1537152" cy="1434518"/>
          </a:xfrm>
          <a:custGeom>
            <a:avLst/>
            <a:gdLst>
              <a:gd name="connsiteX0" fmla="*/ 1468074 w 1484852"/>
              <a:gd name="connsiteY0" fmla="*/ 0 h 2315361"/>
              <a:gd name="connsiteX1" fmla="*/ 1484852 w 1484852"/>
              <a:gd name="connsiteY1" fmla="*/ 1233182 h 2315361"/>
              <a:gd name="connsiteX2" fmla="*/ 0 w 1484852"/>
              <a:gd name="connsiteY2" fmla="*/ 1233182 h 2315361"/>
              <a:gd name="connsiteX3" fmla="*/ 25167 w 1484852"/>
              <a:gd name="connsiteY3" fmla="*/ 2315361 h 2315361"/>
              <a:gd name="connsiteX4" fmla="*/ 25167 w 1484852"/>
              <a:gd name="connsiteY4" fmla="*/ 2315361 h 231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4852" h="2315361">
                <a:moveTo>
                  <a:pt x="1468074" y="0"/>
                </a:moveTo>
                <a:lnTo>
                  <a:pt x="1484852" y="1233182"/>
                </a:lnTo>
                <a:lnTo>
                  <a:pt x="0" y="1233182"/>
                </a:lnTo>
                <a:lnTo>
                  <a:pt x="25167" y="2315361"/>
                </a:lnTo>
                <a:lnTo>
                  <a:pt x="25167" y="2315361"/>
                </a:ln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2B165C-083B-4ACE-8257-46DE937AEC9D}"/>
              </a:ext>
            </a:extLst>
          </p:cNvPr>
          <p:cNvGrpSpPr/>
          <p:nvPr/>
        </p:nvGrpSpPr>
        <p:grpSpPr>
          <a:xfrm>
            <a:off x="6358855" y="411263"/>
            <a:ext cx="4928041" cy="1836987"/>
            <a:chOff x="6358855" y="411263"/>
            <a:chExt cx="4928041" cy="1836987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" name="3D Model 3" descr="Desktop Computer">
                  <a:extLst>
                    <a:ext uri="{FF2B5EF4-FFF2-40B4-BE49-F238E27FC236}">
                      <a16:creationId xmlns:a16="http://schemas.microsoft.com/office/drawing/2014/main" id="{AEF50C2C-2432-4E0B-BB2C-539F9CD0949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74956206"/>
                    </p:ext>
                  </p:extLst>
                </p:nvPr>
              </p:nvGraphicFramePr>
              <p:xfrm>
                <a:off x="8826127" y="411263"/>
                <a:ext cx="2460769" cy="1292215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2460769" cy="1292215"/>
                      </a:xfrm>
                      <a:prstGeom prst="rect">
                        <a:avLst/>
                      </a:prstGeom>
                    </am3d:spPr>
                    <am3d:camera>
                      <am3d:pos x="0" y="0" z="5675050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816613" d="1000000"/>
                      <am3d:preTrans dx="1810862" dy="-8491044" dz="-1525148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272152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" name="3D Model 3" descr="Desktop Computer">
                  <a:extLst>
                    <a:ext uri="{FF2B5EF4-FFF2-40B4-BE49-F238E27FC236}">
                      <a16:creationId xmlns:a16="http://schemas.microsoft.com/office/drawing/2014/main" id="{AEF50C2C-2432-4E0B-BB2C-539F9CD0949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26127" y="411263"/>
                  <a:ext cx="2460769" cy="1292215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B3E4E6-C423-48D8-8EF0-52B495D7358B}"/>
                </a:ext>
              </a:extLst>
            </p:cNvPr>
            <p:cNvSpPr/>
            <p:nvPr/>
          </p:nvSpPr>
          <p:spPr>
            <a:xfrm>
              <a:off x="6358855" y="880844"/>
              <a:ext cx="2508308" cy="1367406"/>
            </a:xfrm>
            <a:custGeom>
              <a:avLst/>
              <a:gdLst>
                <a:gd name="connsiteX0" fmla="*/ 0 w 2508308"/>
                <a:gd name="connsiteY0" fmla="*/ 1367406 h 1367406"/>
                <a:gd name="connsiteX1" fmla="*/ 8389 w 2508308"/>
                <a:gd name="connsiteY1" fmla="*/ 25167 h 1367406"/>
                <a:gd name="connsiteX2" fmla="*/ 2508308 w 2508308"/>
                <a:gd name="connsiteY2" fmla="*/ 0 h 136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308" h="1367406">
                  <a:moveTo>
                    <a:pt x="0" y="1367406"/>
                  </a:moveTo>
                  <a:cubicBezTo>
                    <a:pt x="2796" y="919993"/>
                    <a:pt x="5593" y="472580"/>
                    <a:pt x="8389" y="25167"/>
                  </a:cubicBezTo>
                  <a:lnTo>
                    <a:pt x="2508308" y="0"/>
                  </a:ln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9531C2-6822-44BA-9115-594F25ED454C}"/>
              </a:ext>
            </a:extLst>
          </p:cNvPr>
          <p:cNvGrpSpPr/>
          <p:nvPr/>
        </p:nvGrpSpPr>
        <p:grpSpPr>
          <a:xfrm>
            <a:off x="6358855" y="2136785"/>
            <a:ext cx="4928040" cy="1292215"/>
            <a:chOff x="6358855" y="2136785"/>
            <a:chExt cx="4928040" cy="129221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" name="3D Model 10" descr="Desktop Computer">
                  <a:extLst>
                    <a:ext uri="{FF2B5EF4-FFF2-40B4-BE49-F238E27FC236}">
                      <a16:creationId xmlns:a16="http://schemas.microsoft.com/office/drawing/2014/main" id="{A42E1B71-5F19-45CD-A5C2-C3967270742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61509134"/>
                    </p:ext>
                  </p:extLst>
                </p:nvPr>
              </p:nvGraphicFramePr>
              <p:xfrm>
                <a:off x="8826126" y="2136785"/>
                <a:ext cx="2460769" cy="1292215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2460769" cy="1292215"/>
                      </a:xfrm>
                      <a:prstGeom prst="rect">
                        <a:avLst/>
                      </a:prstGeom>
                    </am3d:spPr>
                    <am3d:camera>
                      <am3d:pos x="0" y="0" z="5675050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816613" d="1000000"/>
                      <am3d:preTrans dx="1810862" dy="-8491044" dz="-1525148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272152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" name="3D Model 10" descr="Desktop Computer">
                  <a:extLst>
                    <a:ext uri="{FF2B5EF4-FFF2-40B4-BE49-F238E27FC236}">
                      <a16:creationId xmlns:a16="http://schemas.microsoft.com/office/drawing/2014/main" id="{A42E1B71-5F19-45CD-A5C2-C3967270742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26126" y="2136785"/>
                  <a:ext cx="2460769" cy="1292215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8BAB004-DFF4-48B9-8F9B-A1C62EF34C3F}"/>
                </a:ext>
              </a:extLst>
            </p:cNvPr>
            <p:cNvSpPr/>
            <p:nvPr/>
          </p:nvSpPr>
          <p:spPr>
            <a:xfrm>
              <a:off x="6358855" y="2365695"/>
              <a:ext cx="2525086" cy="427839"/>
            </a:xfrm>
            <a:custGeom>
              <a:avLst/>
              <a:gdLst>
                <a:gd name="connsiteX0" fmla="*/ 0 w 2525086"/>
                <a:gd name="connsiteY0" fmla="*/ 0 h 427839"/>
                <a:gd name="connsiteX1" fmla="*/ 0 w 2525086"/>
                <a:gd name="connsiteY1" fmla="*/ 427839 h 427839"/>
                <a:gd name="connsiteX2" fmla="*/ 2525086 w 2525086"/>
                <a:gd name="connsiteY2" fmla="*/ 411061 h 42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5086" h="427839">
                  <a:moveTo>
                    <a:pt x="0" y="0"/>
                  </a:moveTo>
                  <a:lnTo>
                    <a:pt x="0" y="427839"/>
                  </a:lnTo>
                  <a:lnTo>
                    <a:pt x="2525086" y="411061"/>
                  </a:ln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1A4C292-BD19-42E6-BD48-D36A75C15BC2}"/>
              </a:ext>
            </a:extLst>
          </p:cNvPr>
          <p:cNvSpPr txBox="1"/>
          <p:nvPr/>
        </p:nvSpPr>
        <p:spPr>
          <a:xfrm>
            <a:off x="2497204" y="1897943"/>
            <a:ext cx="137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A switch for larger LANS with wired workstations</a:t>
            </a:r>
          </a:p>
        </p:txBody>
      </p:sp>
    </p:spTree>
    <p:extLst>
      <p:ext uri="{BB962C8B-B14F-4D97-AF65-F5344CB8AC3E}">
        <p14:creationId xmlns:p14="http://schemas.microsoft.com/office/powerpoint/2010/main" val="192260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9DD7C4D-081B-46F3-877F-21A2B2219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37" y="3187817"/>
            <a:ext cx="6489575" cy="307037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A5EFCE9-F503-440B-AC1D-9E5A0824FB95}"/>
              </a:ext>
            </a:extLst>
          </p:cNvPr>
          <p:cNvGrpSpPr/>
          <p:nvPr/>
        </p:nvGrpSpPr>
        <p:grpSpPr>
          <a:xfrm>
            <a:off x="620785" y="2827090"/>
            <a:ext cx="2516700" cy="989901"/>
            <a:chOff x="620785" y="2827090"/>
            <a:chExt cx="2516700" cy="989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CF63E0E1-9EB6-4C78-95EB-0DFC98CC893D}"/>
                </a:ext>
              </a:extLst>
            </p:cNvPr>
            <p:cNvSpPr/>
            <p:nvPr/>
          </p:nvSpPr>
          <p:spPr>
            <a:xfrm>
              <a:off x="620785" y="2827090"/>
              <a:ext cx="1526796" cy="721453"/>
            </a:xfrm>
            <a:prstGeom prst="clou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Internet</a:t>
              </a:r>
            </a:p>
          </p:txBody>
        </p:sp>
        <p:cxnSp>
          <p:nvCxnSpPr>
            <p:cNvPr id="7" name="Connector: Elbow 6">
              <a:extLst>
                <a:ext uri="{FF2B5EF4-FFF2-40B4-BE49-F238E27FC236}">
                  <a16:creationId xmlns:a16="http://schemas.microsoft.com/office/drawing/2014/main" id="{C59431E8-24DF-4E6D-9DBA-22503426C176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 rot="10800000">
              <a:off x="2146309" y="3187817"/>
              <a:ext cx="991176" cy="629174"/>
            </a:xfrm>
            <a:prstGeom prst="bentConnector3">
              <a:avLst>
                <a:gd name="adj1" fmla="val 911"/>
              </a:avLst>
            </a:pr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C3035628-D9AD-42A1-AFF8-D286A4EEF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313" r="95313">
                        <a14:foregroundMark x1="7500" y1="41714" x2="7969" y2="56000"/>
                        <a14:foregroundMark x1="7969" y1="56000" x2="10156" y2="60000"/>
                        <a14:foregroundMark x1="5313" y1="44571" x2="6250" y2="54000"/>
                        <a14:foregroundMark x1="91094" y1="42286" x2="90000" y2="56286"/>
                        <a14:foregroundMark x1="95313" y1="47429" x2="95313" y2="54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861" y="1296347"/>
            <a:ext cx="3381986" cy="184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DAFFF85-75C5-41A2-9D66-F9BDD549D935}"/>
              </a:ext>
            </a:extLst>
          </p:cNvPr>
          <p:cNvSpPr/>
          <p:nvPr/>
        </p:nvSpPr>
        <p:spPr>
          <a:xfrm>
            <a:off x="3949702" y="2428612"/>
            <a:ext cx="1537152" cy="1434518"/>
          </a:xfrm>
          <a:custGeom>
            <a:avLst/>
            <a:gdLst>
              <a:gd name="connsiteX0" fmla="*/ 1468074 w 1484852"/>
              <a:gd name="connsiteY0" fmla="*/ 0 h 2315361"/>
              <a:gd name="connsiteX1" fmla="*/ 1484852 w 1484852"/>
              <a:gd name="connsiteY1" fmla="*/ 1233182 h 2315361"/>
              <a:gd name="connsiteX2" fmla="*/ 0 w 1484852"/>
              <a:gd name="connsiteY2" fmla="*/ 1233182 h 2315361"/>
              <a:gd name="connsiteX3" fmla="*/ 25167 w 1484852"/>
              <a:gd name="connsiteY3" fmla="*/ 2315361 h 2315361"/>
              <a:gd name="connsiteX4" fmla="*/ 25167 w 1484852"/>
              <a:gd name="connsiteY4" fmla="*/ 2315361 h 231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4852" h="2315361">
                <a:moveTo>
                  <a:pt x="1468074" y="0"/>
                </a:moveTo>
                <a:lnTo>
                  <a:pt x="1484852" y="1233182"/>
                </a:lnTo>
                <a:lnTo>
                  <a:pt x="0" y="1233182"/>
                </a:lnTo>
                <a:lnTo>
                  <a:pt x="25167" y="2315361"/>
                </a:lnTo>
                <a:lnTo>
                  <a:pt x="25167" y="2315361"/>
                </a:ln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2B165C-083B-4ACE-8257-46DE937AEC9D}"/>
              </a:ext>
            </a:extLst>
          </p:cNvPr>
          <p:cNvGrpSpPr/>
          <p:nvPr/>
        </p:nvGrpSpPr>
        <p:grpSpPr>
          <a:xfrm>
            <a:off x="6358855" y="411263"/>
            <a:ext cx="4928041" cy="1836987"/>
            <a:chOff x="6358855" y="411263"/>
            <a:chExt cx="4928041" cy="1836987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" name="3D Model 3" descr="Desktop Computer">
                  <a:extLst>
                    <a:ext uri="{FF2B5EF4-FFF2-40B4-BE49-F238E27FC236}">
                      <a16:creationId xmlns:a16="http://schemas.microsoft.com/office/drawing/2014/main" id="{AEF50C2C-2432-4E0B-BB2C-539F9CD0949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826127" y="411263"/>
                <a:ext cx="2460769" cy="1292215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2460769" cy="1292215"/>
                      </a:xfrm>
                      <a:prstGeom prst="rect">
                        <a:avLst/>
                      </a:prstGeom>
                    </am3d:spPr>
                    <am3d:camera>
                      <am3d:pos x="0" y="0" z="5675050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816613" d="1000000"/>
                      <am3d:preTrans dx="1810862" dy="-8491044" dz="-1525148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272152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" name="3D Model 3" descr="Desktop Computer">
                  <a:extLst>
                    <a:ext uri="{FF2B5EF4-FFF2-40B4-BE49-F238E27FC236}">
                      <a16:creationId xmlns:a16="http://schemas.microsoft.com/office/drawing/2014/main" id="{AEF50C2C-2432-4E0B-BB2C-539F9CD0949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26127" y="411263"/>
                  <a:ext cx="2460769" cy="1292215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B3E4E6-C423-48D8-8EF0-52B495D7358B}"/>
                </a:ext>
              </a:extLst>
            </p:cNvPr>
            <p:cNvSpPr/>
            <p:nvPr/>
          </p:nvSpPr>
          <p:spPr>
            <a:xfrm>
              <a:off x="6358855" y="880844"/>
              <a:ext cx="2508308" cy="1367406"/>
            </a:xfrm>
            <a:custGeom>
              <a:avLst/>
              <a:gdLst>
                <a:gd name="connsiteX0" fmla="*/ 0 w 2508308"/>
                <a:gd name="connsiteY0" fmla="*/ 1367406 h 1367406"/>
                <a:gd name="connsiteX1" fmla="*/ 8389 w 2508308"/>
                <a:gd name="connsiteY1" fmla="*/ 25167 h 1367406"/>
                <a:gd name="connsiteX2" fmla="*/ 2508308 w 2508308"/>
                <a:gd name="connsiteY2" fmla="*/ 0 h 136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308" h="1367406">
                  <a:moveTo>
                    <a:pt x="0" y="1367406"/>
                  </a:moveTo>
                  <a:cubicBezTo>
                    <a:pt x="2796" y="919993"/>
                    <a:pt x="5593" y="472580"/>
                    <a:pt x="8389" y="25167"/>
                  </a:cubicBezTo>
                  <a:lnTo>
                    <a:pt x="2508308" y="0"/>
                  </a:ln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9531C2-6822-44BA-9115-594F25ED454C}"/>
              </a:ext>
            </a:extLst>
          </p:cNvPr>
          <p:cNvGrpSpPr/>
          <p:nvPr/>
        </p:nvGrpSpPr>
        <p:grpSpPr>
          <a:xfrm>
            <a:off x="6358855" y="2136785"/>
            <a:ext cx="4928040" cy="1292215"/>
            <a:chOff x="6358855" y="2136785"/>
            <a:chExt cx="4928040" cy="129221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" name="3D Model 10" descr="Desktop Computer">
                  <a:extLst>
                    <a:ext uri="{FF2B5EF4-FFF2-40B4-BE49-F238E27FC236}">
                      <a16:creationId xmlns:a16="http://schemas.microsoft.com/office/drawing/2014/main" id="{A42E1B71-5F19-45CD-A5C2-C3967270742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826126" y="2136785"/>
                <a:ext cx="2460769" cy="1292215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2460769" cy="1292215"/>
                      </a:xfrm>
                      <a:prstGeom prst="rect">
                        <a:avLst/>
                      </a:prstGeom>
                    </am3d:spPr>
                    <am3d:camera>
                      <am3d:pos x="0" y="0" z="5675050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816613" d="1000000"/>
                      <am3d:preTrans dx="1810862" dy="-8491044" dz="-1525148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272152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" name="3D Model 10" descr="Desktop Computer">
                  <a:extLst>
                    <a:ext uri="{FF2B5EF4-FFF2-40B4-BE49-F238E27FC236}">
                      <a16:creationId xmlns:a16="http://schemas.microsoft.com/office/drawing/2014/main" id="{A42E1B71-5F19-45CD-A5C2-C3967270742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26126" y="2136785"/>
                  <a:ext cx="2460769" cy="1292215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8BAB004-DFF4-48B9-8F9B-A1C62EF34C3F}"/>
                </a:ext>
              </a:extLst>
            </p:cNvPr>
            <p:cNvSpPr/>
            <p:nvPr/>
          </p:nvSpPr>
          <p:spPr>
            <a:xfrm>
              <a:off x="6358855" y="2365695"/>
              <a:ext cx="2525086" cy="427839"/>
            </a:xfrm>
            <a:custGeom>
              <a:avLst/>
              <a:gdLst>
                <a:gd name="connsiteX0" fmla="*/ 0 w 2525086"/>
                <a:gd name="connsiteY0" fmla="*/ 0 h 427839"/>
                <a:gd name="connsiteX1" fmla="*/ 0 w 2525086"/>
                <a:gd name="connsiteY1" fmla="*/ 427839 h 427839"/>
                <a:gd name="connsiteX2" fmla="*/ 2525086 w 2525086"/>
                <a:gd name="connsiteY2" fmla="*/ 411061 h 42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5086" h="427839">
                  <a:moveTo>
                    <a:pt x="0" y="0"/>
                  </a:moveTo>
                  <a:lnTo>
                    <a:pt x="0" y="427839"/>
                  </a:lnTo>
                  <a:lnTo>
                    <a:pt x="2525086" y="411061"/>
                  </a:ln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2C2A0A8-CEAA-493F-A8C7-E2119DB2DDD8}"/>
              </a:ext>
            </a:extLst>
          </p:cNvPr>
          <p:cNvSpPr/>
          <p:nvPr/>
        </p:nvSpPr>
        <p:spPr>
          <a:xfrm>
            <a:off x="6165908" y="2382473"/>
            <a:ext cx="2718033" cy="2474753"/>
          </a:xfrm>
          <a:custGeom>
            <a:avLst/>
            <a:gdLst>
              <a:gd name="connsiteX0" fmla="*/ 16778 w 2718033"/>
              <a:gd name="connsiteY0" fmla="*/ 0 h 1694577"/>
              <a:gd name="connsiteX1" fmla="*/ 0 w 2718033"/>
              <a:gd name="connsiteY1" fmla="*/ 1661021 h 1694577"/>
              <a:gd name="connsiteX2" fmla="*/ 2718033 w 2718033"/>
              <a:gd name="connsiteY2" fmla="*/ 1694577 h 1694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8033" h="1694577">
                <a:moveTo>
                  <a:pt x="16778" y="0"/>
                </a:moveTo>
                <a:lnTo>
                  <a:pt x="0" y="1661021"/>
                </a:lnTo>
                <a:lnTo>
                  <a:pt x="2718033" y="1694577"/>
                </a:ln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926751C5-C72C-4C54-8D22-D6C182C37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210" y="3680980"/>
            <a:ext cx="26289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075A95-4A38-43C9-92A1-B0F1F7A1C4B3}"/>
              </a:ext>
            </a:extLst>
          </p:cNvPr>
          <p:cNvSpPr txBox="1"/>
          <p:nvPr/>
        </p:nvSpPr>
        <p:spPr>
          <a:xfrm>
            <a:off x="9368721" y="6136410"/>
            <a:ext cx="137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A server for larger LANS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00929-C95F-4CDE-B4FE-BFAD3663FB08}"/>
              </a:ext>
            </a:extLst>
          </p:cNvPr>
          <p:cNvSpPr txBox="1"/>
          <p:nvPr/>
        </p:nvSpPr>
        <p:spPr>
          <a:xfrm>
            <a:off x="2497204" y="1897943"/>
            <a:ext cx="137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A switch for larger LANS with wired workstations</a:t>
            </a:r>
          </a:p>
        </p:txBody>
      </p:sp>
    </p:spTree>
    <p:extLst>
      <p:ext uri="{BB962C8B-B14F-4D97-AF65-F5344CB8AC3E}">
        <p14:creationId xmlns:p14="http://schemas.microsoft.com/office/powerpoint/2010/main" val="965158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9DD7C4D-081B-46F3-877F-21A2B2219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37" y="3187817"/>
            <a:ext cx="6489575" cy="307037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A5EFCE9-F503-440B-AC1D-9E5A0824FB95}"/>
              </a:ext>
            </a:extLst>
          </p:cNvPr>
          <p:cNvGrpSpPr/>
          <p:nvPr/>
        </p:nvGrpSpPr>
        <p:grpSpPr>
          <a:xfrm>
            <a:off x="620785" y="2827090"/>
            <a:ext cx="2516700" cy="989901"/>
            <a:chOff x="620785" y="2827090"/>
            <a:chExt cx="2516700" cy="989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CF63E0E1-9EB6-4C78-95EB-0DFC98CC893D}"/>
                </a:ext>
              </a:extLst>
            </p:cNvPr>
            <p:cNvSpPr/>
            <p:nvPr/>
          </p:nvSpPr>
          <p:spPr>
            <a:xfrm>
              <a:off x="620785" y="2827090"/>
              <a:ext cx="1526796" cy="721453"/>
            </a:xfrm>
            <a:prstGeom prst="clou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Internet</a:t>
              </a:r>
            </a:p>
          </p:txBody>
        </p:sp>
        <p:cxnSp>
          <p:nvCxnSpPr>
            <p:cNvPr id="7" name="Connector: Elbow 6">
              <a:extLst>
                <a:ext uri="{FF2B5EF4-FFF2-40B4-BE49-F238E27FC236}">
                  <a16:creationId xmlns:a16="http://schemas.microsoft.com/office/drawing/2014/main" id="{C59431E8-24DF-4E6D-9DBA-22503426C176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 rot="10800000">
              <a:off x="2146309" y="3187817"/>
              <a:ext cx="991176" cy="629174"/>
            </a:xfrm>
            <a:prstGeom prst="bentConnector3">
              <a:avLst>
                <a:gd name="adj1" fmla="val 911"/>
              </a:avLst>
            </a:pr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C3035628-D9AD-42A1-AFF8-D286A4EEF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313" r="95313">
                        <a14:foregroundMark x1="7500" y1="41714" x2="7969" y2="56000"/>
                        <a14:foregroundMark x1="7969" y1="56000" x2="10156" y2="60000"/>
                        <a14:foregroundMark x1="5313" y1="44571" x2="6250" y2="54000"/>
                        <a14:foregroundMark x1="91094" y1="42286" x2="90000" y2="56286"/>
                        <a14:foregroundMark x1="95313" y1="47429" x2="95313" y2="54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861" y="1296347"/>
            <a:ext cx="3381986" cy="184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DAFFF85-75C5-41A2-9D66-F9BDD549D935}"/>
              </a:ext>
            </a:extLst>
          </p:cNvPr>
          <p:cNvSpPr/>
          <p:nvPr/>
        </p:nvSpPr>
        <p:spPr>
          <a:xfrm>
            <a:off x="3949702" y="2428612"/>
            <a:ext cx="1537152" cy="1434518"/>
          </a:xfrm>
          <a:custGeom>
            <a:avLst/>
            <a:gdLst>
              <a:gd name="connsiteX0" fmla="*/ 1468074 w 1484852"/>
              <a:gd name="connsiteY0" fmla="*/ 0 h 2315361"/>
              <a:gd name="connsiteX1" fmla="*/ 1484852 w 1484852"/>
              <a:gd name="connsiteY1" fmla="*/ 1233182 h 2315361"/>
              <a:gd name="connsiteX2" fmla="*/ 0 w 1484852"/>
              <a:gd name="connsiteY2" fmla="*/ 1233182 h 2315361"/>
              <a:gd name="connsiteX3" fmla="*/ 25167 w 1484852"/>
              <a:gd name="connsiteY3" fmla="*/ 2315361 h 2315361"/>
              <a:gd name="connsiteX4" fmla="*/ 25167 w 1484852"/>
              <a:gd name="connsiteY4" fmla="*/ 2315361 h 231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4852" h="2315361">
                <a:moveTo>
                  <a:pt x="1468074" y="0"/>
                </a:moveTo>
                <a:lnTo>
                  <a:pt x="1484852" y="1233182"/>
                </a:lnTo>
                <a:lnTo>
                  <a:pt x="0" y="1233182"/>
                </a:lnTo>
                <a:lnTo>
                  <a:pt x="25167" y="2315361"/>
                </a:lnTo>
                <a:lnTo>
                  <a:pt x="25167" y="2315361"/>
                </a:ln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2B165C-083B-4ACE-8257-46DE937AEC9D}"/>
              </a:ext>
            </a:extLst>
          </p:cNvPr>
          <p:cNvGrpSpPr/>
          <p:nvPr/>
        </p:nvGrpSpPr>
        <p:grpSpPr>
          <a:xfrm>
            <a:off x="6358855" y="411263"/>
            <a:ext cx="4928041" cy="1836987"/>
            <a:chOff x="6358855" y="411263"/>
            <a:chExt cx="4928041" cy="1836987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" name="3D Model 3" descr="Desktop Computer">
                  <a:extLst>
                    <a:ext uri="{FF2B5EF4-FFF2-40B4-BE49-F238E27FC236}">
                      <a16:creationId xmlns:a16="http://schemas.microsoft.com/office/drawing/2014/main" id="{AEF50C2C-2432-4E0B-BB2C-539F9CD0949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826127" y="411263"/>
                <a:ext cx="2460769" cy="1292215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2460769" cy="1292215"/>
                      </a:xfrm>
                      <a:prstGeom prst="rect">
                        <a:avLst/>
                      </a:prstGeom>
                    </am3d:spPr>
                    <am3d:camera>
                      <am3d:pos x="0" y="0" z="5675050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816613" d="1000000"/>
                      <am3d:preTrans dx="1810862" dy="-8491044" dz="-1525148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272152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" name="3D Model 3" descr="Desktop Computer">
                  <a:extLst>
                    <a:ext uri="{FF2B5EF4-FFF2-40B4-BE49-F238E27FC236}">
                      <a16:creationId xmlns:a16="http://schemas.microsoft.com/office/drawing/2014/main" id="{AEF50C2C-2432-4E0B-BB2C-539F9CD0949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26127" y="411263"/>
                  <a:ext cx="2460769" cy="1292215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B3E4E6-C423-48D8-8EF0-52B495D7358B}"/>
                </a:ext>
              </a:extLst>
            </p:cNvPr>
            <p:cNvSpPr/>
            <p:nvPr/>
          </p:nvSpPr>
          <p:spPr>
            <a:xfrm>
              <a:off x="6358855" y="880844"/>
              <a:ext cx="2508308" cy="1367406"/>
            </a:xfrm>
            <a:custGeom>
              <a:avLst/>
              <a:gdLst>
                <a:gd name="connsiteX0" fmla="*/ 0 w 2508308"/>
                <a:gd name="connsiteY0" fmla="*/ 1367406 h 1367406"/>
                <a:gd name="connsiteX1" fmla="*/ 8389 w 2508308"/>
                <a:gd name="connsiteY1" fmla="*/ 25167 h 1367406"/>
                <a:gd name="connsiteX2" fmla="*/ 2508308 w 2508308"/>
                <a:gd name="connsiteY2" fmla="*/ 0 h 136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308" h="1367406">
                  <a:moveTo>
                    <a:pt x="0" y="1367406"/>
                  </a:moveTo>
                  <a:cubicBezTo>
                    <a:pt x="2796" y="919993"/>
                    <a:pt x="5593" y="472580"/>
                    <a:pt x="8389" y="25167"/>
                  </a:cubicBezTo>
                  <a:lnTo>
                    <a:pt x="2508308" y="0"/>
                  </a:ln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9531C2-6822-44BA-9115-594F25ED454C}"/>
              </a:ext>
            </a:extLst>
          </p:cNvPr>
          <p:cNvGrpSpPr/>
          <p:nvPr/>
        </p:nvGrpSpPr>
        <p:grpSpPr>
          <a:xfrm>
            <a:off x="6358855" y="2136785"/>
            <a:ext cx="4928040" cy="1292215"/>
            <a:chOff x="6358855" y="2136785"/>
            <a:chExt cx="4928040" cy="129221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" name="3D Model 10" descr="Desktop Computer">
                  <a:extLst>
                    <a:ext uri="{FF2B5EF4-FFF2-40B4-BE49-F238E27FC236}">
                      <a16:creationId xmlns:a16="http://schemas.microsoft.com/office/drawing/2014/main" id="{A42E1B71-5F19-45CD-A5C2-C3967270742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826126" y="2136785"/>
                <a:ext cx="2460769" cy="1292215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2460769" cy="1292215"/>
                      </a:xfrm>
                      <a:prstGeom prst="rect">
                        <a:avLst/>
                      </a:prstGeom>
                    </am3d:spPr>
                    <am3d:camera>
                      <am3d:pos x="0" y="0" z="5675050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816613" d="1000000"/>
                      <am3d:preTrans dx="1810862" dy="-8491044" dz="-1525148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272152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" name="3D Model 10" descr="Desktop Computer">
                  <a:extLst>
                    <a:ext uri="{FF2B5EF4-FFF2-40B4-BE49-F238E27FC236}">
                      <a16:creationId xmlns:a16="http://schemas.microsoft.com/office/drawing/2014/main" id="{A42E1B71-5F19-45CD-A5C2-C3967270742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26126" y="2136785"/>
                  <a:ext cx="2460769" cy="1292215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8BAB004-DFF4-48B9-8F9B-A1C62EF34C3F}"/>
                </a:ext>
              </a:extLst>
            </p:cNvPr>
            <p:cNvSpPr/>
            <p:nvPr/>
          </p:nvSpPr>
          <p:spPr>
            <a:xfrm>
              <a:off x="6358855" y="2365695"/>
              <a:ext cx="2525086" cy="427839"/>
            </a:xfrm>
            <a:custGeom>
              <a:avLst/>
              <a:gdLst>
                <a:gd name="connsiteX0" fmla="*/ 0 w 2525086"/>
                <a:gd name="connsiteY0" fmla="*/ 0 h 427839"/>
                <a:gd name="connsiteX1" fmla="*/ 0 w 2525086"/>
                <a:gd name="connsiteY1" fmla="*/ 427839 h 427839"/>
                <a:gd name="connsiteX2" fmla="*/ 2525086 w 2525086"/>
                <a:gd name="connsiteY2" fmla="*/ 411061 h 42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5086" h="427839">
                  <a:moveTo>
                    <a:pt x="0" y="0"/>
                  </a:moveTo>
                  <a:lnTo>
                    <a:pt x="0" y="427839"/>
                  </a:lnTo>
                  <a:lnTo>
                    <a:pt x="2525086" y="411061"/>
                  </a:ln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BA4EF38-B82E-4347-9243-FB4CC8B10768}"/>
              </a:ext>
            </a:extLst>
          </p:cNvPr>
          <p:cNvSpPr/>
          <p:nvPr/>
        </p:nvSpPr>
        <p:spPr>
          <a:xfrm flipH="1">
            <a:off x="2634143" y="898135"/>
            <a:ext cx="3289550" cy="1367406"/>
          </a:xfrm>
          <a:custGeom>
            <a:avLst/>
            <a:gdLst>
              <a:gd name="connsiteX0" fmla="*/ 0 w 2508308"/>
              <a:gd name="connsiteY0" fmla="*/ 1367406 h 1367406"/>
              <a:gd name="connsiteX1" fmla="*/ 8389 w 2508308"/>
              <a:gd name="connsiteY1" fmla="*/ 25167 h 1367406"/>
              <a:gd name="connsiteX2" fmla="*/ 2508308 w 2508308"/>
              <a:gd name="connsiteY2" fmla="*/ 0 h 136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8308" h="1367406">
                <a:moveTo>
                  <a:pt x="0" y="1367406"/>
                </a:moveTo>
                <a:cubicBezTo>
                  <a:pt x="2796" y="919993"/>
                  <a:pt x="5593" y="472580"/>
                  <a:pt x="8389" y="25167"/>
                </a:cubicBezTo>
                <a:lnTo>
                  <a:pt x="2508308" y="0"/>
                </a:ln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6D6F00-3EA3-454B-9499-4687AE75C0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4667" l="5000" r="95000">
                        <a14:foregroundMark x1="80000" y1="69000" x2="80333" y2="26000"/>
                        <a14:foregroundMark x1="80333" y1="26000" x2="39333" y2="24667"/>
                        <a14:foregroundMark x1="39333" y1="24667" x2="17667" y2="61333"/>
                        <a14:foregroundMark x1="17667" y1="61333" x2="55667" y2="81667"/>
                        <a14:foregroundMark x1="55667" y1="81667" x2="69667" y2="80000"/>
                        <a14:foregroundMark x1="88333" y1="69000" x2="56333" y2="92667"/>
                        <a14:foregroundMark x1="56333" y1="92667" x2="17667" y2="75000"/>
                        <a14:foregroundMark x1="17667" y1="75000" x2="8333" y2="37000"/>
                        <a14:foregroundMark x1="87000" y1="26000" x2="50000" y2="5667"/>
                        <a14:foregroundMark x1="50000" y1="5667" x2="46000" y2="5000"/>
                        <a14:foregroundMark x1="51000" y1="90000" x2="15000" y2="70000"/>
                        <a14:foregroundMark x1="15000" y1="70000" x2="9000" y2="44000"/>
                        <a14:foregroundMark x1="62667" y1="10000" x2="80000" y2="19000"/>
                        <a14:foregroundMark x1="88333" y1="31333" x2="95333" y2="58000"/>
                        <a14:foregroundMark x1="71000" y1="81000" x2="51667" y2="94667"/>
                        <a14:foregroundMark x1="15333" y1="60000" x2="5000" y2="5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3873" y="278409"/>
            <a:ext cx="1204869" cy="1204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1AD615-6757-4A95-B6ED-8E6E45805061}"/>
              </a:ext>
            </a:extLst>
          </p:cNvPr>
          <p:cNvSpPr txBox="1"/>
          <p:nvPr/>
        </p:nvSpPr>
        <p:spPr>
          <a:xfrm>
            <a:off x="197391" y="650010"/>
            <a:ext cx="137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err="1">
                <a:solidFill>
                  <a:schemeClr val="bg1"/>
                </a:solidFill>
              </a:rPr>
              <a:t>WiFi</a:t>
            </a:r>
            <a:r>
              <a:rPr lang="en-GB" sz="1200" dirty="0">
                <a:solidFill>
                  <a:schemeClr val="bg1"/>
                </a:solidFill>
              </a:rPr>
              <a:t> access point for larger buildings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055269F-B68B-4D11-94CD-F4CED22FBD7A}"/>
              </a:ext>
            </a:extLst>
          </p:cNvPr>
          <p:cNvSpPr/>
          <p:nvPr/>
        </p:nvSpPr>
        <p:spPr>
          <a:xfrm>
            <a:off x="6165908" y="2382473"/>
            <a:ext cx="2718033" cy="2474753"/>
          </a:xfrm>
          <a:custGeom>
            <a:avLst/>
            <a:gdLst>
              <a:gd name="connsiteX0" fmla="*/ 16778 w 2718033"/>
              <a:gd name="connsiteY0" fmla="*/ 0 h 1694577"/>
              <a:gd name="connsiteX1" fmla="*/ 0 w 2718033"/>
              <a:gd name="connsiteY1" fmla="*/ 1661021 h 1694577"/>
              <a:gd name="connsiteX2" fmla="*/ 2718033 w 2718033"/>
              <a:gd name="connsiteY2" fmla="*/ 1694577 h 1694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8033" h="1694577">
                <a:moveTo>
                  <a:pt x="16778" y="0"/>
                </a:moveTo>
                <a:lnTo>
                  <a:pt x="0" y="1661021"/>
                </a:lnTo>
                <a:lnTo>
                  <a:pt x="2718033" y="1694577"/>
                </a:ln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4" descr="See the source image">
            <a:extLst>
              <a:ext uri="{FF2B5EF4-FFF2-40B4-BE49-F238E27FC236}">
                <a16:creationId xmlns:a16="http://schemas.microsoft.com/office/drawing/2014/main" id="{EBADAB9E-63E8-4DF2-9B3C-700745BEA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8210" y="3680980"/>
            <a:ext cx="26289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53D9989-2245-4BDC-B83C-1B9D651FB789}"/>
              </a:ext>
            </a:extLst>
          </p:cNvPr>
          <p:cNvSpPr txBox="1"/>
          <p:nvPr/>
        </p:nvSpPr>
        <p:spPr>
          <a:xfrm>
            <a:off x="9368721" y="6136410"/>
            <a:ext cx="137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A server for larger LANS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44C7DD-5AED-4108-84AE-D068C481B2F7}"/>
              </a:ext>
            </a:extLst>
          </p:cNvPr>
          <p:cNvSpPr txBox="1"/>
          <p:nvPr/>
        </p:nvSpPr>
        <p:spPr>
          <a:xfrm>
            <a:off x="2497204" y="1897943"/>
            <a:ext cx="137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A switch for larger LANS with wired workstations</a:t>
            </a:r>
          </a:p>
        </p:txBody>
      </p:sp>
    </p:spTree>
    <p:extLst>
      <p:ext uri="{BB962C8B-B14F-4D97-AF65-F5344CB8AC3E}">
        <p14:creationId xmlns:p14="http://schemas.microsoft.com/office/powerpoint/2010/main" val="171931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Wifi Router">
                <a:extLst>
                  <a:ext uri="{FF2B5EF4-FFF2-40B4-BE49-F238E27FC236}">
                    <a16:creationId xmlns:a16="http://schemas.microsoft.com/office/drawing/2014/main" id="{4DDB485C-D88B-4B2D-ACEE-48809F444A0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67868" y="398098"/>
              <a:ext cx="2301249" cy="175787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01249" cy="1757873"/>
                    </a:xfrm>
                    <a:prstGeom prst="rect">
                      <a:avLst/>
                    </a:prstGeom>
                  </am3d:spPr>
                  <am3d:camera>
                    <am3d:pos x="0" y="0" z="664709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0602" d="1000000"/>
                    <am3d:preTrans dx="32" dy="-13734950" dz="3971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9070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Wifi Router">
                <a:extLst>
                  <a:ext uri="{FF2B5EF4-FFF2-40B4-BE49-F238E27FC236}">
                    <a16:creationId xmlns:a16="http://schemas.microsoft.com/office/drawing/2014/main" id="{4DDB485C-D88B-4B2D-ACEE-48809F444A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7868" y="398098"/>
                <a:ext cx="2301249" cy="175787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CA64445-0A90-447A-9043-B01391BD3582}"/>
              </a:ext>
            </a:extLst>
          </p:cNvPr>
          <p:cNvSpPr txBox="1"/>
          <p:nvPr/>
        </p:nvSpPr>
        <p:spPr>
          <a:xfrm>
            <a:off x="5378741" y="2155971"/>
            <a:ext cx="1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192.168.1.1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409EA-4B1F-4F5E-99CC-5C0D760464DF}"/>
              </a:ext>
            </a:extLst>
          </p:cNvPr>
          <p:cNvSpPr txBox="1"/>
          <p:nvPr/>
        </p:nvSpPr>
        <p:spPr>
          <a:xfrm>
            <a:off x="5361962" y="1241355"/>
            <a:ext cx="1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WiFi</a:t>
            </a:r>
            <a:r>
              <a:rPr lang="en-US" dirty="0">
                <a:solidFill>
                  <a:schemeClr val="bg1"/>
                </a:solidFill>
              </a:rPr>
              <a:t> Router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C32BA740-0988-4518-91F5-F3B13C93D8F5}"/>
              </a:ext>
            </a:extLst>
          </p:cNvPr>
          <p:cNvSpPr/>
          <p:nvPr/>
        </p:nvSpPr>
        <p:spPr>
          <a:xfrm>
            <a:off x="8015138" y="1375470"/>
            <a:ext cx="2378822" cy="1225275"/>
          </a:xfrm>
          <a:prstGeom prst="wedgeEllipseCallout">
            <a:avLst>
              <a:gd name="adj1" fmla="val -80924"/>
              <a:gd name="adj2" fmla="val -4167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Router: provides internet access, assigns IP addresses to devices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097431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Wifi Router">
                <a:extLst>
                  <a:ext uri="{FF2B5EF4-FFF2-40B4-BE49-F238E27FC236}">
                    <a16:creationId xmlns:a16="http://schemas.microsoft.com/office/drawing/2014/main" id="{4DDB485C-D88B-4B2D-ACEE-48809F444A0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67868" y="398098"/>
              <a:ext cx="2301249" cy="175787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01249" cy="1757873"/>
                    </a:xfrm>
                    <a:prstGeom prst="rect">
                      <a:avLst/>
                    </a:prstGeom>
                  </am3d:spPr>
                  <am3d:camera>
                    <am3d:pos x="0" y="0" z="664709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0602" d="1000000"/>
                    <am3d:preTrans dx="32" dy="-13734950" dz="3971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9070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Wifi Router">
                <a:extLst>
                  <a:ext uri="{FF2B5EF4-FFF2-40B4-BE49-F238E27FC236}">
                    <a16:creationId xmlns:a16="http://schemas.microsoft.com/office/drawing/2014/main" id="{4DDB485C-D88B-4B2D-ACEE-48809F444A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7868" y="398098"/>
                <a:ext cx="2301249" cy="17578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Laptop Computer">
                <a:extLst>
                  <a:ext uri="{FF2B5EF4-FFF2-40B4-BE49-F238E27FC236}">
                    <a16:creationId xmlns:a16="http://schemas.microsoft.com/office/drawing/2014/main" id="{085E295F-6245-40D9-B7A8-38743C145B3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7619" y="2978055"/>
              <a:ext cx="3129966" cy="299890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29966" cy="2998905"/>
                    </a:xfrm>
                    <a:prstGeom prst="rect">
                      <a:avLst/>
                    </a:prstGeom>
                  </am3d:spPr>
                  <am3d:camera>
                    <am3d:pos x="0" y="0" z="6542251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45800" d="1000000"/>
                    <am3d:preTrans dx="-543" dy="-12469323" dz="2456955"/>
                    <am3d:scale>
                      <am3d:sx n="1000000" d="1000000"/>
                      <am3d:sy n="1000000" d="1000000"/>
                      <am3d:sz n="1000000" d="1000000"/>
                    </am3d:scale>
                    <am3d:rot ax="872356" ay="-2197743" az="-52776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6843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Laptop Computer">
                <a:extLst>
                  <a:ext uri="{FF2B5EF4-FFF2-40B4-BE49-F238E27FC236}">
                    <a16:creationId xmlns:a16="http://schemas.microsoft.com/office/drawing/2014/main" id="{085E295F-6245-40D9-B7A8-38743C145B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7619" y="2978055"/>
                <a:ext cx="3129966" cy="299890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CA64445-0A90-447A-9043-B01391BD3582}"/>
              </a:ext>
            </a:extLst>
          </p:cNvPr>
          <p:cNvSpPr txBox="1"/>
          <p:nvPr/>
        </p:nvSpPr>
        <p:spPr>
          <a:xfrm>
            <a:off x="5378741" y="2155971"/>
            <a:ext cx="1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192.168.1.1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409EA-4B1F-4F5E-99CC-5C0D760464DF}"/>
              </a:ext>
            </a:extLst>
          </p:cNvPr>
          <p:cNvSpPr txBox="1"/>
          <p:nvPr/>
        </p:nvSpPr>
        <p:spPr>
          <a:xfrm>
            <a:off x="5361962" y="1241355"/>
            <a:ext cx="1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WiFi</a:t>
            </a:r>
            <a:r>
              <a:rPr lang="en-US" dirty="0">
                <a:solidFill>
                  <a:schemeClr val="bg1"/>
                </a:solidFill>
              </a:rPr>
              <a:t> Router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3EDB5526-72F1-4470-8314-174998F65D21}"/>
              </a:ext>
            </a:extLst>
          </p:cNvPr>
          <p:cNvSpPr/>
          <p:nvPr/>
        </p:nvSpPr>
        <p:spPr>
          <a:xfrm rot="4471715">
            <a:off x="3591902" y="1663851"/>
            <a:ext cx="908100" cy="2095984"/>
          </a:xfrm>
          <a:prstGeom prst="lightningBol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8355A70-5933-402C-A413-EBA26F0E07ED}"/>
              </a:ext>
            </a:extLst>
          </p:cNvPr>
          <p:cNvSpPr/>
          <p:nvPr/>
        </p:nvSpPr>
        <p:spPr>
          <a:xfrm>
            <a:off x="3953468" y="3949334"/>
            <a:ext cx="1969160" cy="1107347"/>
          </a:xfrm>
          <a:prstGeom prst="wedgeEllipseCallout">
            <a:avLst>
              <a:gd name="adj1" fmla="val -80924"/>
              <a:gd name="adj2" fmla="val -4167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Each device that connects, the router assigns an IP address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42979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Wifi Router">
                <a:extLst>
                  <a:ext uri="{FF2B5EF4-FFF2-40B4-BE49-F238E27FC236}">
                    <a16:creationId xmlns:a16="http://schemas.microsoft.com/office/drawing/2014/main" id="{4DDB485C-D88B-4B2D-ACEE-48809F444A0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67868" y="398098"/>
              <a:ext cx="2301249" cy="175787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01249" cy="1757873"/>
                    </a:xfrm>
                    <a:prstGeom prst="rect">
                      <a:avLst/>
                    </a:prstGeom>
                  </am3d:spPr>
                  <am3d:camera>
                    <am3d:pos x="0" y="0" z="664709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0602" d="1000000"/>
                    <am3d:preTrans dx="32" dy="-13734950" dz="3971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9070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Wifi Router">
                <a:extLst>
                  <a:ext uri="{FF2B5EF4-FFF2-40B4-BE49-F238E27FC236}">
                    <a16:creationId xmlns:a16="http://schemas.microsoft.com/office/drawing/2014/main" id="{4DDB485C-D88B-4B2D-ACEE-48809F444A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7868" y="398098"/>
                <a:ext cx="2301249" cy="17578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Laptop Computer">
                <a:extLst>
                  <a:ext uri="{FF2B5EF4-FFF2-40B4-BE49-F238E27FC236}">
                    <a16:creationId xmlns:a16="http://schemas.microsoft.com/office/drawing/2014/main" id="{085E295F-6245-40D9-B7A8-38743C145B3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7619" y="2978055"/>
              <a:ext cx="3129966" cy="299890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29966" cy="2998905"/>
                    </a:xfrm>
                    <a:prstGeom prst="rect">
                      <a:avLst/>
                    </a:prstGeom>
                  </am3d:spPr>
                  <am3d:camera>
                    <am3d:pos x="0" y="0" z="6542251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45800" d="1000000"/>
                    <am3d:preTrans dx="-543" dy="-12469323" dz="2456955"/>
                    <am3d:scale>
                      <am3d:sx n="1000000" d="1000000"/>
                      <am3d:sy n="1000000" d="1000000"/>
                      <am3d:sz n="1000000" d="1000000"/>
                    </am3d:scale>
                    <am3d:rot ax="872356" ay="-2197743" az="-52776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6843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Laptop Computer">
                <a:extLst>
                  <a:ext uri="{FF2B5EF4-FFF2-40B4-BE49-F238E27FC236}">
                    <a16:creationId xmlns:a16="http://schemas.microsoft.com/office/drawing/2014/main" id="{085E295F-6245-40D9-B7A8-38743C145B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7619" y="2978055"/>
                <a:ext cx="3129966" cy="299890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CA64445-0A90-447A-9043-B01391BD3582}"/>
              </a:ext>
            </a:extLst>
          </p:cNvPr>
          <p:cNvSpPr txBox="1"/>
          <p:nvPr/>
        </p:nvSpPr>
        <p:spPr>
          <a:xfrm>
            <a:off x="5378741" y="2155971"/>
            <a:ext cx="1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192.168.1.1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409EA-4B1F-4F5E-99CC-5C0D760464DF}"/>
              </a:ext>
            </a:extLst>
          </p:cNvPr>
          <p:cNvSpPr txBox="1"/>
          <p:nvPr/>
        </p:nvSpPr>
        <p:spPr>
          <a:xfrm>
            <a:off x="5361962" y="1241355"/>
            <a:ext cx="1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WiFi</a:t>
            </a:r>
            <a:r>
              <a:rPr lang="en-US" dirty="0">
                <a:solidFill>
                  <a:schemeClr val="bg1"/>
                </a:solidFill>
              </a:rPr>
              <a:t> Router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940D9E-2AD9-4A0A-BA19-37844A0D2105}"/>
              </a:ext>
            </a:extLst>
          </p:cNvPr>
          <p:cNvSpPr txBox="1"/>
          <p:nvPr/>
        </p:nvSpPr>
        <p:spPr>
          <a:xfrm>
            <a:off x="1722539" y="3244334"/>
            <a:ext cx="1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192.168.1.2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3EDB5526-72F1-4470-8314-174998F65D21}"/>
              </a:ext>
            </a:extLst>
          </p:cNvPr>
          <p:cNvSpPr/>
          <p:nvPr/>
        </p:nvSpPr>
        <p:spPr>
          <a:xfrm rot="4471715">
            <a:off x="3591902" y="1663851"/>
            <a:ext cx="908100" cy="2095984"/>
          </a:xfrm>
          <a:prstGeom prst="lightningBol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D09B83F8-77FF-4D5E-AC20-A324DE6D4A7E}"/>
              </a:ext>
            </a:extLst>
          </p:cNvPr>
          <p:cNvSpPr/>
          <p:nvPr/>
        </p:nvSpPr>
        <p:spPr>
          <a:xfrm>
            <a:off x="3953468" y="3949334"/>
            <a:ext cx="1969160" cy="1107347"/>
          </a:xfrm>
          <a:prstGeom prst="wedgeEllipseCallout">
            <a:avLst>
              <a:gd name="adj1" fmla="val -80924"/>
              <a:gd name="adj2" fmla="val -4167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Each device that connects, the router assigns an IP address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59280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Wifi Router">
                <a:extLst>
                  <a:ext uri="{FF2B5EF4-FFF2-40B4-BE49-F238E27FC236}">
                    <a16:creationId xmlns:a16="http://schemas.microsoft.com/office/drawing/2014/main" id="{4DDB485C-D88B-4B2D-ACEE-48809F444A0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67868" y="398098"/>
              <a:ext cx="2301249" cy="175787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01249" cy="1757873"/>
                    </a:xfrm>
                    <a:prstGeom prst="rect">
                      <a:avLst/>
                    </a:prstGeom>
                  </am3d:spPr>
                  <am3d:camera>
                    <am3d:pos x="0" y="0" z="664709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0602" d="1000000"/>
                    <am3d:preTrans dx="32" dy="-13734950" dz="3971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9070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Wifi Router">
                <a:extLst>
                  <a:ext uri="{FF2B5EF4-FFF2-40B4-BE49-F238E27FC236}">
                    <a16:creationId xmlns:a16="http://schemas.microsoft.com/office/drawing/2014/main" id="{4DDB485C-D88B-4B2D-ACEE-48809F444A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7868" y="398098"/>
                <a:ext cx="2301249" cy="17578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Laptop Computer">
                <a:extLst>
                  <a:ext uri="{FF2B5EF4-FFF2-40B4-BE49-F238E27FC236}">
                    <a16:creationId xmlns:a16="http://schemas.microsoft.com/office/drawing/2014/main" id="{085E295F-6245-40D9-B7A8-38743C145B3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7619" y="2978055"/>
              <a:ext cx="3129966" cy="299890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29966" cy="2998905"/>
                    </a:xfrm>
                    <a:prstGeom prst="rect">
                      <a:avLst/>
                    </a:prstGeom>
                  </am3d:spPr>
                  <am3d:camera>
                    <am3d:pos x="0" y="0" z="6542251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45800" d="1000000"/>
                    <am3d:preTrans dx="-543" dy="-12469323" dz="2456955"/>
                    <am3d:scale>
                      <am3d:sx n="1000000" d="1000000"/>
                      <am3d:sy n="1000000" d="1000000"/>
                      <am3d:sz n="1000000" d="1000000"/>
                    </am3d:scale>
                    <am3d:rot ax="872356" ay="-2197743" az="-52776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6843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Laptop Computer">
                <a:extLst>
                  <a:ext uri="{FF2B5EF4-FFF2-40B4-BE49-F238E27FC236}">
                    <a16:creationId xmlns:a16="http://schemas.microsoft.com/office/drawing/2014/main" id="{085E295F-6245-40D9-B7A8-38743C145B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7619" y="2978055"/>
                <a:ext cx="3129966" cy="29989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Laptop Computer">
                <a:extLst>
                  <a:ext uri="{FF2B5EF4-FFF2-40B4-BE49-F238E27FC236}">
                    <a16:creationId xmlns:a16="http://schemas.microsoft.com/office/drawing/2014/main" id="{5D9EB994-EBA5-4944-9C11-0739A6A6C87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00000" y="3846771"/>
              <a:ext cx="3036986" cy="223456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036986" cy="2234565"/>
                    </a:xfrm>
                    <a:prstGeom prst="rect">
                      <a:avLst/>
                    </a:prstGeom>
                  </am3d:spPr>
                  <am3d:camera>
                    <am3d:pos x="0" y="0" z="6542252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45800" d="1000000"/>
                    <am3d:preTrans dx="-543" dy="-12469323" dz="2456953"/>
                    <am3d:scale>
                      <am3d:sx n="1000000" d="1000000"/>
                      <am3d:sy n="1000000" d="1000000"/>
                      <am3d:sz n="1000000" d="1000000"/>
                    </am3d:scale>
                    <am3d:rot ax="255101" ay="-185429" az="-13786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6843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Laptop Computer">
                <a:extLst>
                  <a:ext uri="{FF2B5EF4-FFF2-40B4-BE49-F238E27FC236}">
                    <a16:creationId xmlns:a16="http://schemas.microsoft.com/office/drawing/2014/main" id="{5D9EB994-EBA5-4944-9C11-0739A6A6C8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0000" y="3846771"/>
                <a:ext cx="3036986" cy="223456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CA64445-0A90-447A-9043-B01391BD3582}"/>
              </a:ext>
            </a:extLst>
          </p:cNvPr>
          <p:cNvSpPr txBox="1"/>
          <p:nvPr/>
        </p:nvSpPr>
        <p:spPr>
          <a:xfrm>
            <a:off x="5378741" y="2155971"/>
            <a:ext cx="1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192.168.1.1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409EA-4B1F-4F5E-99CC-5C0D760464DF}"/>
              </a:ext>
            </a:extLst>
          </p:cNvPr>
          <p:cNvSpPr txBox="1"/>
          <p:nvPr/>
        </p:nvSpPr>
        <p:spPr>
          <a:xfrm>
            <a:off x="5361962" y="1241355"/>
            <a:ext cx="1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WiFi</a:t>
            </a:r>
            <a:r>
              <a:rPr lang="en-US" dirty="0">
                <a:solidFill>
                  <a:schemeClr val="bg1"/>
                </a:solidFill>
              </a:rPr>
              <a:t> Router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940D9E-2AD9-4A0A-BA19-37844A0D2105}"/>
              </a:ext>
            </a:extLst>
          </p:cNvPr>
          <p:cNvSpPr txBox="1"/>
          <p:nvPr/>
        </p:nvSpPr>
        <p:spPr>
          <a:xfrm>
            <a:off x="1722539" y="3244334"/>
            <a:ext cx="1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192.168.1.2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3EDB5526-72F1-4470-8314-174998F65D21}"/>
              </a:ext>
            </a:extLst>
          </p:cNvPr>
          <p:cNvSpPr/>
          <p:nvPr/>
        </p:nvSpPr>
        <p:spPr>
          <a:xfrm rot="4471715">
            <a:off x="3591902" y="1663851"/>
            <a:ext cx="908100" cy="2095984"/>
          </a:xfrm>
          <a:prstGeom prst="lightningBol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590EFCEF-3AA0-4340-A03E-D2F24F6D9EB3}"/>
              </a:ext>
            </a:extLst>
          </p:cNvPr>
          <p:cNvSpPr/>
          <p:nvPr/>
        </p:nvSpPr>
        <p:spPr>
          <a:xfrm rot="973850">
            <a:off x="5712807" y="2584522"/>
            <a:ext cx="551724" cy="1209241"/>
          </a:xfrm>
          <a:prstGeom prst="lightningBol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012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Wifi Router">
                <a:extLst>
                  <a:ext uri="{FF2B5EF4-FFF2-40B4-BE49-F238E27FC236}">
                    <a16:creationId xmlns:a16="http://schemas.microsoft.com/office/drawing/2014/main" id="{4DDB485C-D88B-4B2D-ACEE-48809F444A0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67868" y="398098"/>
              <a:ext cx="2301249" cy="175787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01249" cy="1757873"/>
                    </a:xfrm>
                    <a:prstGeom prst="rect">
                      <a:avLst/>
                    </a:prstGeom>
                  </am3d:spPr>
                  <am3d:camera>
                    <am3d:pos x="0" y="0" z="664709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0602" d="1000000"/>
                    <am3d:preTrans dx="32" dy="-13734950" dz="3971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9070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Wifi Router">
                <a:extLst>
                  <a:ext uri="{FF2B5EF4-FFF2-40B4-BE49-F238E27FC236}">
                    <a16:creationId xmlns:a16="http://schemas.microsoft.com/office/drawing/2014/main" id="{4DDB485C-D88B-4B2D-ACEE-48809F444A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7868" y="398098"/>
                <a:ext cx="2301249" cy="17578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Laptop Computer">
                <a:extLst>
                  <a:ext uri="{FF2B5EF4-FFF2-40B4-BE49-F238E27FC236}">
                    <a16:creationId xmlns:a16="http://schemas.microsoft.com/office/drawing/2014/main" id="{085E295F-6245-40D9-B7A8-38743C145B3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7619" y="2978055"/>
              <a:ext cx="3129966" cy="299890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29966" cy="2998905"/>
                    </a:xfrm>
                    <a:prstGeom prst="rect">
                      <a:avLst/>
                    </a:prstGeom>
                  </am3d:spPr>
                  <am3d:camera>
                    <am3d:pos x="0" y="0" z="6542251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45800" d="1000000"/>
                    <am3d:preTrans dx="-543" dy="-12469323" dz="2456955"/>
                    <am3d:scale>
                      <am3d:sx n="1000000" d="1000000"/>
                      <am3d:sy n="1000000" d="1000000"/>
                      <am3d:sz n="1000000" d="1000000"/>
                    </am3d:scale>
                    <am3d:rot ax="872356" ay="-2197743" az="-52776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6843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Laptop Computer">
                <a:extLst>
                  <a:ext uri="{FF2B5EF4-FFF2-40B4-BE49-F238E27FC236}">
                    <a16:creationId xmlns:a16="http://schemas.microsoft.com/office/drawing/2014/main" id="{085E295F-6245-40D9-B7A8-38743C145B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7619" y="2978055"/>
                <a:ext cx="3129966" cy="29989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Laptop Computer">
                <a:extLst>
                  <a:ext uri="{FF2B5EF4-FFF2-40B4-BE49-F238E27FC236}">
                    <a16:creationId xmlns:a16="http://schemas.microsoft.com/office/drawing/2014/main" id="{5D9EB994-EBA5-4944-9C11-0739A6A6C87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00000" y="3846771"/>
              <a:ext cx="3036986" cy="223456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036986" cy="2234565"/>
                    </a:xfrm>
                    <a:prstGeom prst="rect">
                      <a:avLst/>
                    </a:prstGeom>
                  </am3d:spPr>
                  <am3d:camera>
                    <am3d:pos x="0" y="0" z="6542252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45800" d="1000000"/>
                    <am3d:preTrans dx="-543" dy="-12469323" dz="2456953"/>
                    <am3d:scale>
                      <am3d:sx n="1000000" d="1000000"/>
                      <am3d:sy n="1000000" d="1000000"/>
                      <am3d:sz n="1000000" d="1000000"/>
                    </am3d:scale>
                    <am3d:rot ax="255101" ay="-185429" az="-13786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6843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Laptop Computer">
                <a:extLst>
                  <a:ext uri="{FF2B5EF4-FFF2-40B4-BE49-F238E27FC236}">
                    <a16:creationId xmlns:a16="http://schemas.microsoft.com/office/drawing/2014/main" id="{5D9EB994-EBA5-4944-9C11-0739A6A6C8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0000" y="3846771"/>
                <a:ext cx="3036986" cy="223456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CA64445-0A90-447A-9043-B01391BD3582}"/>
              </a:ext>
            </a:extLst>
          </p:cNvPr>
          <p:cNvSpPr txBox="1"/>
          <p:nvPr/>
        </p:nvSpPr>
        <p:spPr>
          <a:xfrm>
            <a:off x="5378741" y="2155971"/>
            <a:ext cx="1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192.168.1.1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409EA-4B1F-4F5E-99CC-5C0D760464DF}"/>
              </a:ext>
            </a:extLst>
          </p:cNvPr>
          <p:cNvSpPr txBox="1"/>
          <p:nvPr/>
        </p:nvSpPr>
        <p:spPr>
          <a:xfrm>
            <a:off x="5361962" y="1241355"/>
            <a:ext cx="1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WiFi</a:t>
            </a:r>
            <a:r>
              <a:rPr lang="en-US" dirty="0">
                <a:solidFill>
                  <a:schemeClr val="bg1"/>
                </a:solidFill>
              </a:rPr>
              <a:t> Router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940D9E-2AD9-4A0A-BA19-37844A0D2105}"/>
              </a:ext>
            </a:extLst>
          </p:cNvPr>
          <p:cNvSpPr txBox="1"/>
          <p:nvPr/>
        </p:nvSpPr>
        <p:spPr>
          <a:xfrm>
            <a:off x="1722539" y="3244334"/>
            <a:ext cx="1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192.168.1.2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4D4102-B682-4129-8CDE-3FD2F524E5C4}"/>
              </a:ext>
            </a:extLst>
          </p:cNvPr>
          <p:cNvSpPr txBox="1"/>
          <p:nvPr/>
        </p:nvSpPr>
        <p:spPr>
          <a:xfrm>
            <a:off x="5409069" y="3846771"/>
            <a:ext cx="1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192.168.1.3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3EDB5526-72F1-4470-8314-174998F65D21}"/>
              </a:ext>
            </a:extLst>
          </p:cNvPr>
          <p:cNvSpPr/>
          <p:nvPr/>
        </p:nvSpPr>
        <p:spPr>
          <a:xfrm rot="4471715">
            <a:off x="3591902" y="1663851"/>
            <a:ext cx="908100" cy="2095984"/>
          </a:xfrm>
          <a:prstGeom prst="lightningBol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590EFCEF-3AA0-4340-A03E-D2F24F6D9EB3}"/>
              </a:ext>
            </a:extLst>
          </p:cNvPr>
          <p:cNvSpPr/>
          <p:nvPr/>
        </p:nvSpPr>
        <p:spPr>
          <a:xfrm rot="973850">
            <a:off x="5712807" y="2584522"/>
            <a:ext cx="551724" cy="1209241"/>
          </a:xfrm>
          <a:prstGeom prst="lightningBol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523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Laptop Computer">
                <a:extLst>
                  <a:ext uri="{FF2B5EF4-FFF2-40B4-BE49-F238E27FC236}">
                    <a16:creationId xmlns:a16="http://schemas.microsoft.com/office/drawing/2014/main" id="{A4745A3D-9218-4E1E-9A35-0F76E6C1FC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72233" y="2871889"/>
              <a:ext cx="3303012" cy="316974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03012" cy="3169749"/>
                    </a:xfrm>
                    <a:prstGeom prst="rect">
                      <a:avLst/>
                    </a:prstGeom>
                  </am3d:spPr>
                  <am3d:camera>
                    <am3d:pos x="0" y="0" z="6542252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45800" d="1000000"/>
                    <am3d:preTrans dx="-543" dy="-12469323" dz="2456953"/>
                    <am3d:scale>
                      <am3d:sx n="1000000" d="1000000"/>
                      <am3d:sy n="1000000" d="1000000"/>
                      <am3d:sz n="1000000" d="1000000"/>
                    </am3d:scale>
                    <am3d:rot ax="1247105" ay="3307757" az="103782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740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Laptop Computer">
                <a:extLst>
                  <a:ext uri="{FF2B5EF4-FFF2-40B4-BE49-F238E27FC236}">
                    <a16:creationId xmlns:a16="http://schemas.microsoft.com/office/drawing/2014/main" id="{A4745A3D-9218-4E1E-9A35-0F76E6C1FC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72233" y="2871889"/>
                <a:ext cx="3303012" cy="31697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Wifi Router">
                <a:extLst>
                  <a:ext uri="{FF2B5EF4-FFF2-40B4-BE49-F238E27FC236}">
                    <a16:creationId xmlns:a16="http://schemas.microsoft.com/office/drawing/2014/main" id="{4DDB485C-D88B-4B2D-ACEE-48809F444A0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67868" y="398098"/>
              <a:ext cx="2301249" cy="175787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301249" cy="1757873"/>
                    </a:xfrm>
                    <a:prstGeom prst="rect">
                      <a:avLst/>
                    </a:prstGeom>
                  </am3d:spPr>
                  <am3d:camera>
                    <am3d:pos x="0" y="0" z="664709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0602" d="1000000"/>
                    <am3d:preTrans dx="32" dy="-13734950" dz="3971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9070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Wifi Router">
                <a:extLst>
                  <a:ext uri="{FF2B5EF4-FFF2-40B4-BE49-F238E27FC236}">
                    <a16:creationId xmlns:a16="http://schemas.microsoft.com/office/drawing/2014/main" id="{4DDB485C-D88B-4B2D-ACEE-48809F444A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67868" y="398098"/>
                <a:ext cx="2301249" cy="17578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Laptop Computer">
                <a:extLst>
                  <a:ext uri="{FF2B5EF4-FFF2-40B4-BE49-F238E27FC236}">
                    <a16:creationId xmlns:a16="http://schemas.microsoft.com/office/drawing/2014/main" id="{085E295F-6245-40D9-B7A8-38743C145B3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7619" y="2978055"/>
              <a:ext cx="3129966" cy="299890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129966" cy="2998905"/>
                    </a:xfrm>
                    <a:prstGeom prst="rect">
                      <a:avLst/>
                    </a:prstGeom>
                  </am3d:spPr>
                  <am3d:camera>
                    <am3d:pos x="0" y="0" z="6542251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45800" d="1000000"/>
                    <am3d:preTrans dx="-543" dy="-12469323" dz="2456955"/>
                    <am3d:scale>
                      <am3d:sx n="1000000" d="1000000"/>
                      <am3d:sy n="1000000" d="1000000"/>
                      <am3d:sz n="1000000" d="1000000"/>
                    </am3d:scale>
                    <am3d:rot ax="872356" ay="-2197743" az="-52776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6843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Laptop Computer">
                <a:extLst>
                  <a:ext uri="{FF2B5EF4-FFF2-40B4-BE49-F238E27FC236}">
                    <a16:creationId xmlns:a16="http://schemas.microsoft.com/office/drawing/2014/main" id="{085E295F-6245-40D9-B7A8-38743C145B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7619" y="2978055"/>
                <a:ext cx="3129966" cy="29989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Laptop Computer">
                <a:extLst>
                  <a:ext uri="{FF2B5EF4-FFF2-40B4-BE49-F238E27FC236}">
                    <a16:creationId xmlns:a16="http://schemas.microsoft.com/office/drawing/2014/main" id="{5D9EB994-EBA5-4944-9C11-0739A6A6C87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00000" y="3846771"/>
              <a:ext cx="3036986" cy="223456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36986" cy="2234565"/>
                    </a:xfrm>
                    <a:prstGeom prst="rect">
                      <a:avLst/>
                    </a:prstGeom>
                  </am3d:spPr>
                  <am3d:camera>
                    <am3d:pos x="0" y="0" z="6542252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45800" d="1000000"/>
                    <am3d:preTrans dx="-543" dy="-12469323" dz="2456953"/>
                    <am3d:scale>
                      <am3d:sx n="1000000" d="1000000"/>
                      <am3d:sy n="1000000" d="1000000"/>
                      <am3d:sz n="1000000" d="1000000"/>
                    </am3d:scale>
                    <am3d:rot ax="255101" ay="-185429" az="-1378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6843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Laptop Computer">
                <a:extLst>
                  <a:ext uri="{FF2B5EF4-FFF2-40B4-BE49-F238E27FC236}">
                    <a16:creationId xmlns:a16="http://schemas.microsoft.com/office/drawing/2014/main" id="{5D9EB994-EBA5-4944-9C11-0739A6A6C8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00000" y="3846771"/>
                <a:ext cx="3036986" cy="223456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CA64445-0A90-447A-9043-B01391BD3582}"/>
              </a:ext>
            </a:extLst>
          </p:cNvPr>
          <p:cNvSpPr txBox="1"/>
          <p:nvPr/>
        </p:nvSpPr>
        <p:spPr>
          <a:xfrm>
            <a:off x="5378741" y="2155971"/>
            <a:ext cx="1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192.168.1.1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409EA-4B1F-4F5E-99CC-5C0D760464DF}"/>
              </a:ext>
            </a:extLst>
          </p:cNvPr>
          <p:cNvSpPr txBox="1"/>
          <p:nvPr/>
        </p:nvSpPr>
        <p:spPr>
          <a:xfrm>
            <a:off x="5361962" y="1241355"/>
            <a:ext cx="1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WiFi</a:t>
            </a:r>
            <a:r>
              <a:rPr lang="en-US" dirty="0">
                <a:solidFill>
                  <a:schemeClr val="bg1"/>
                </a:solidFill>
              </a:rPr>
              <a:t> Router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940D9E-2AD9-4A0A-BA19-37844A0D2105}"/>
              </a:ext>
            </a:extLst>
          </p:cNvPr>
          <p:cNvSpPr txBox="1"/>
          <p:nvPr/>
        </p:nvSpPr>
        <p:spPr>
          <a:xfrm>
            <a:off x="1722539" y="3244334"/>
            <a:ext cx="1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192.168.1.2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4D4102-B682-4129-8CDE-3FD2F524E5C4}"/>
              </a:ext>
            </a:extLst>
          </p:cNvPr>
          <p:cNvSpPr txBox="1"/>
          <p:nvPr/>
        </p:nvSpPr>
        <p:spPr>
          <a:xfrm>
            <a:off x="5409069" y="3846771"/>
            <a:ext cx="1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192.168.1.3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3EDB5526-72F1-4470-8314-174998F65D21}"/>
              </a:ext>
            </a:extLst>
          </p:cNvPr>
          <p:cNvSpPr/>
          <p:nvPr/>
        </p:nvSpPr>
        <p:spPr>
          <a:xfrm rot="4471715">
            <a:off x="3591902" y="1663851"/>
            <a:ext cx="908100" cy="2095984"/>
          </a:xfrm>
          <a:prstGeom prst="lightningBol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590EFCEF-3AA0-4340-A03E-D2F24F6D9EB3}"/>
              </a:ext>
            </a:extLst>
          </p:cNvPr>
          <p:cNvSpPr/>
          <p:nvPr/>
        </p:nvSpPr>
        <p:spPr>
          <a:xfrm rot="973850">
            <a:off x="5712807" y="2584522"/>
            <a:ext cx="551724" cy="1209241"/>
          </a:xfrm>
          <a:prstGeom prst="lightningBol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Lightning Bolt 14">
            <a:extLst>
              <a:ext uri="{FF2B5EF4-FFF2-40B4-BE49-F238E27FC236}">
                <a16:creationId xmlns:a16="http://schemas.microsoft.com/office/drawing/2014/main" id="{601232FA-07A9-4398-8D3B-E912FA223664}"/>
              </a:ext>
            </a:extLst>
          </p:cNvPr>
          <p:cNvSpPr/>
          <p:nvPr/>
        </p:nvSpPr>
        <p:spPr>
          <a:xfrm rot="19824696">
            <a:off x="7663060" y="1645626"/>
            <a:ext cx="755009" cy="2322880"/>
          </a:xfrm>
          <a:prstGeom prst="lightningBol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451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9DD7C4D-081B-46F3-877F-21A2B2219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91" y="400303"/>
            <a:ext cx="12022354" cy="5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74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9DD7C4D-081B-46F3-877F-21A2B2219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37" y="3187817"/>
            <a:ext cx="6489575" cy="307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40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164</Words>
  <Application>Microsoft Office PowerPoint</Application>
  <PresentationFormat>Widescreen</PresentationFormat>
  <Paragraphs>38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Local Area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Wilson</dc:creator>
  <cp:lastModifiedBy>Kevin Wilson</cp:lastModifiedBy>
  <cp:revision>17</cp:revision>
  <dcterms:created xsi:type="dcterms:W3CDTF">2020-03-02T12:50:48Z</dcterms:created>
  <dcterms:modified xsi:type="dcterms:W3CDTF">2020-08-20T19:32:58Z</dcterms:modified>
</cp:coreProperties>
</file>