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sldIdLst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160"/>
    <a:srgbClr val="193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2D48E-9CD0-41AB-93A8-9723EA6F136A}" v="123" dt="2018-12-18T16:58:05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D49AF-84FD-446A-A0D2-5BD007C1C123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7" y="2998770"/>
            <a:ext cx="5675869" cy="23282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57C713-8323-4B7C-A3B3-E2648AE7F0BF}"/>
              </a:ext>
            </a:extLst>
          </p:cNvPr>
          <p:cNvSpPr txBox="1"/>
          <p:nvPr/>
        </p:nvSpPr>
        <p:spPr>
          <a:xfrm>
            <a:off x="1946245" y="2969446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8CB9FA2-6343-4903-B57C-3F1BE09CE0A6}"/>
              </a:ext>
            </a:extLst>
          </p:cNvPr>
          <p:cNvSpPr/>
          <p:nvPr/>
        </p:nvSpPr>
        <p:spPr>
          <a:xfrm>
            <a:off x="2907021" y="3714722"/>
            <a:ext cx="1701199" cy="1091715"/>
          </a:xfrm>
          <a:prstGeom prst="wedgeEllipseCallout">
            <a:avLst>
              <a:gd name="adj1" fmla="val -43516"/>
              <a:gd name="adj2" fmla="val -9821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If the number doesn’t divide equally, the remainder is 1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989FA11E-21B7-4FB5-A09D-08FA96DA2EEB}"/>
              </a:ext>
            </a:extLst>
          </p:cNvPr>
          <p:cNvSpPr/>
          <p:nvPr/>
        </p:nvSpPr>
        <p:spPr>
          <a:xfrm>
            <a:off x="872454" y="3714722"/>
            <a:ext cx="1701199" cy="1091715"/>
          </a:xfrm>
          <a:prstGeom prst="wedgeEllipseCallout">
            <a:avLst>
              <a:gd name="adj1" fmla="val -4026"/>
              <a:gd name="adj2" fmla="val -9422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Start dividing the decimal number by 2</a:t>
            </a:r>
          </a:p>
        </p:txBody>
      </p:sp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0" y="2998770"/>
            <a:ext cx="5675861" cy="23282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1BC414-C6AC-4970-99F6-A95526F7D807}"/>
              </a:ext>
            </a:extLst>
          </p:cNvPr>
          <p:cNvSpPr txBox="1"/>
          <p:nvPr/>
        </p:nvSpPr>
        <p:spPr>
          <a:xfrm>
            <a:off x="2032659" y="4232665"/>
            <a:ext cx="165100" cy="246221"/>
          </a:xfrm>
          <a:prstGeom prst="rect">
            <a:avLst/>
          </a:prstGeom>
          <a:solidFill>
            <a:srgbClr val="19316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28CAB-D244-46B5-9229-66A82FA3512A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EEBAD544-3875-4A05-B781-FFE17931097E}"/>
              </a:ext>
            </a:extLst>
          </p:cNvPr>
          <p:cNvSpPr/>
          <p:nvPr/>
        </p:nvSpPr>
        <p:spPr>
          <a:xfrm>
            <a:off x="736102" y="4962633"/>
            <a:ext cx="1822540" cy="1194413"/>
          </a:xfrm>
          <a:prstGeom prst="wedgeEllipseCallout">
            <a:avLst>
              <a:gd name="adj1" fmla="val 67117"/>
              <a:gd name="adj2" fmla="val -731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Remember, read the binary number from bottom to top</a:t>
            </a:r>
          </a:p>
        </p:txBody>
      </p:sp>
    </p:spTree>
    <p:extLst>
      <p:ext uri="{BB962C8B-B14F-4D97-AF65-F5344CB8AC3E}">
        <p14:creationId xmlns:p14="http://schemas.microsoft.com/office/powerpoint/2010/main" val="183431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7" y="2998770"/>
            <a:ext cx="5675869" cy="23282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57C713-8323-4B7C-A3B3-E2648AE7F0BF}"/>
              </a:ext>
            </a:extLst>
          </p:cNvPr>
          <p:cNvSpPr txBox="1"/>
          <p:nvPr/>
        </p:nvSpPr>
        <p:spPr>
          <a:xfrm>
            <a:off x="1946245" y="2969446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FC5279-50F7-426B-86D1-B4D13D21B907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-0.08646 0.02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7" y="2998770"/>
            <a:ext cx="5675869" cy="23282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C310C8D-A8FD-489F-9D52-7E0733815B0F}"/>
              </a:ext>
            </a:extLst>
          </p:cNvPr>
          <p:cNvSpPr txBox="1"/>
          <p:nvPr/>
        </p:nvSpPr>
        <p:spPr>
          <a:xfrm>
            <a:off x="1939807" y="3210926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19042-EB1F-4BED-9B0B-13882D1491D7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7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L -0.08646 0.028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8" y="2998770"/>
            <a:ext cx="5675866" cy="23282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2452EF7-61B5-483E-93BB-0BAD882A6C47}"/>
              </a:ext>
            </a:extLst>
          </p:cNvPr>
          <p:cNvSpPr txBox="1"/>
          <p:nvPr/>
        </p:nvSpPr>
        <p:spPr>
          <a:xfrm>
            <a:off x="1939805" y="3450753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5AAB344-CA89-4B66-A334-871EF9DF897A}"/>
              </a:ext>
            </a:extLst>
          </p:cNvPr>
          <p:cNvSpPr/>
          <p:nvPr/>
        </p:nvSpPr>
        <p:spPr>
          <a:xfrm>
            <a:off x="2179234" y="4162889"/>
            <a:ext cx="1701199" cy="1091715"/>
          </a:xfrm>
          <a:prstGeom prst="wedgeEllipseCallout">
            <a:avLst>
              <a:gd name="adj1" fmla="val -1466"/>
              <a:gd name="adj2" fmla="val -9422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If the number divides equally, the remainder is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EE43C-B454-4A9A-AAFB-4B8B108E5714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6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8" y="2998770"/>
            <a:ext cx="5675866" cy="23282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2452EF7-61B5-483E-93BB-0BAD882A6C47}"/>
              </a:ext>
            </a:extLst>
          </p:cNvPr>
          <p:cNvSpPr txBox="1"/>
          <p:nvPr/>
        </p:nvSpPr>
        <p:spPr>
          <a:xfrm>
            <a:off x="1939805" y="3450753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FBD3B1-7970-4E6C-A599-D003A4AEC68F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-0.08464 0.034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8" y="2998770"/>
            <a:ext cx="5675866" cy="23282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F1F6BB6-1CA8-4D5C-A126-369665C33F4E}"/>
              </a:ext>
            </a:extLst>
          </p:cNvPr>
          <p:cNvSpPr txBox="1"/>
          <p:nvPr/>
        </p:nvSpPr>
        <p:spPr>
          <a:xfrm>
            <a:off x="1939806" y="3685963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DE1B1-962E-45EC-911F-EA2BC1899F9B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44444E-6 L -0.08542 0.03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9" y="2998770"/>
            <a:ext cx="5675864" cy="23282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6919111-1594-45D0-9812-17CB5EFF806E}"/>
              </a:ext>
            </a:extLst>
          </p:cNvPr>
          <p:cNvSpPr txBox="1"/>
          <p:nvPr/>
        </p:nvSpPr>
        <p:spPr>
          <a:xfrm>
            <a:off x="1933366" y="3961119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290C53-9A86-4869-AD50-F4C579F33C7F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9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-0.08516 0.0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89" y="2998770"/>
            <a:ext cx="5675864" cy="23282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6B5B8CD-EDF2-445A-820C-7A3972BDADEB}"/>
              </a:ext>
            </a:extLst>
          </p:cNvPr>
          <p:cNvSpPr txBox="1"/>
          <p:nvPr/>
        </p:nvSpPr>
        <p:spPr>
          <a:xfrm>
            <a:off x="1933366" y="4186499"/>
            <a:ext cx="796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D86FE7-D9EB-4504-AC1A-E49BD443985A}"/>
              </a:ext>
            </a:extLst>
          </p:cNvPr>
          <p:cNvSpPr txBox="1"/>
          <p:nvPr/>
        </p:nvSpPr>
        <p:spPr>
          <a:xfrm>
            <a:off x="2032659" y="4232665"/>
            <a:ext cx="165100" cy="246221"/>
          </a:xfrm>
          <a:prstGeom prst="rect">
            <a:avLst/>
          </a:prstGeom>
          <a:solidFill>
            <a:srgbClr val="19316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82004-3288-4462-82CC-4D69A17C39FC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08438 0.0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Decimal to Binary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decimal number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AA2EDE-FB12-4BDC-9C99-488F2326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0" y="2998770"/>
            <a:ext cx="5675861" cy="23282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9AC33F-ABE6-4B5A-915B-0BADDAF7F6C9}"/>
              </a:ext>
            </a:extLst>
          </p:cNvPr>
          <p:cNvSpPr txBox="1"/>
          <p:nvPr/>
        </p:nvSpPr>
        <p:spPr>
          <a:xfrm>
            <a:off x="2032659" y="4232665"/>
            <a:ext cx="165100" cy="246221"/>
          </a:xfrm>
          <a:prstGeom prst="rect">
            <a:avLst/>
          </a:prstGeom>
          <a:solidFill>
            <a:srgbClr val="19316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BE65C-D17C-4F7A-97CA-CBFED626ADE2}"/>
              </a:ext>
            </a:extLst>
          </p:cNvPr>
          <p:cNvSpPr txBox="1"/>
          <p:nvPr/>
        </p:nvSpPr>
        <p:spPr>
          <a:xfrm>
            <a:off x="872455" y="2128827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67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  <a:r>
              <a:rPr lang="en-GB" dirty="0">
                <a:solidFill>
                  <a:schemeClr val="bg1"/>
                </a:solidFill>
              </a:rPr>
              <a:t> to binary</a:t>
            </a:r>
            <a:endParaRPr lang="en-GB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617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documentManagement/types"/>
    <ds:schemaRef ds:uri="http://purl.org/dc/terms/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Dividend design</Template>
  <TotalTime>0</TotalTime>
  <Words>189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 MT</vt:lpstr>
      <vt:lpstr>Times New Roman</vt:lpstr>
      <vt:lpstr>Wingdings 2</vt:lpstr>
      <vt:lpstr>Dividend</vt:lpstr>
      <vt:lpstr>Decimal to Binary</vt:lpstr>
      <vt:lpstr>Decimal to Binary</vt:lpstr>
      <vt:lpstr>Decimal to Binary</vt:lpstr>
      <vt:lpstr>Decimal to Binary</vt:lpstr>
      <vt:lpstr>Decimal to Binary</vt:lpstr>
      <vt:lpstr>Decimal to Binary</vt:lpstr>
      <vt:lpstr>Decimal to Binary</vt:lpstr>
      <vt:lpstr>Decimal to Binary</vt:lpstr>
      <vt:lpstr>Decimal to Binary</vt:lpstr>
      <vt:lpstr>Decimal to Binary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2018-12-18T14:02:12Z</dcterms:created>
  <dcterms:modified xsi:type="dcterms:W3CDTF">2020-08-14T14:48:01Z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